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6.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jpeg" ContentType="image/jpeg"/>
  <Override PartName="/ppt/media/image5.png" ContentType="image/png"/>
  <Override PartName="/ppt/media/image10.png" ContentType="image/png"/>
  <Override PartName="/ppt/media/image2.jpeg" ContentType="image/jpeg"/>
  <Override PartName="/ppt/media/image3.png" ContentType="image/png"/>
  <Override PartName="/ppt/media/image4.png" ContentType="image/png"/>
  <Override PartName="/ppt/media/image13.jpeg" ContentType="image/jpeg"/>
  <Override PartName="/ppt/media/image6.png" ContentType="image/png"/>
  <Override PartName="/ppt/media/image7.jpeg" ContentType="image/jpeg"/>
  <Override PartName="/ppt/media/image11.png" ContentType="image/png"/>
  <Override PartName="/ppt/media/image8.png" ContentType="image/png"/>
  <Override PartName="/ppt/media/image9.png" ContentType="image/png"/>
  <Override PartName="/ppt/media/image1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FCE5AEB9-DF62-4CDC-BC70-3B61D8B369D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6040" cy="3085920"/>
          </a:xfrm>
          <a:prstGeom prst="rect">
            <a:avLst/>
          </a:prstGeom>
          <a:ln w="0">
            <a:noFill/>
          </a:ln>
        </p:spPr>
      </p:sp>
      <p:sp>
        <p:nvSpPr>
          <p:cNvPr id="14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148"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MK" sz="1400" spc="-1" strike="noStrike">
                <a:latin typeface="Times New Roman"/>
              </a:defRPr>
            </a:lvl1pPr>
          </a:lstStyle>
          <a:p>
            <a:pPr algn="r">
              <a:lnSpc>
                <a:spcPct val="100000"/>
              </a:lnSpc>
              <a:buNone/>
              <a:tabLst>
                <a:tab algn="l" pos="0"/>
              </a:tabLst>
            </a:pPr>
            <a:fld id="{3CAB5E4F-9407-48E6-9BA1-16EE2A7E0391}" type="slidenum">
              <a:rPr b="0" lang="en-MK"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6040" cy="3085920"/>
          </a:xfrm>
          <a:prstGeom prst="rect">
            <a:avLst/>
          </a:prstGeom>
          <a:ln w="0">
            <a:noFill/>
          </a:ln>
        </p:spPr>
      </p:sp>
      <p:sp>
        <p:nvSpPr>
          <p:cNvPr id="15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15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tabLst>
                <a:tab algn="l" pos="0"/>
              </a:tabLst>
              <a:defRPr b="0" lang="en-MK" sz="1400" spc="-1" strike="noStrike">
                <a:latin typeface="Times New Roman"/>
              </a:defRPr>
            </a:lvl1pPr>
          </a:lstStyle>
          <a:p>
            <a:pPr algn="r">
              <a:lnSpc>
                <a:spcPct val="100000"/>
              </a:lnSpc>
              <a:buNone/>
              <a:tabLst>
                <a:tab algn="l" pos="0"/>
              </a:tabLst>
            </a:pPr>
            <a:fld id="{C3FCF2E8-25CA-4FC9-B1BF-DA118BA9B83C}" type="slidenum">
              <a:rPr b="0" lang="en-MK"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7CBCFA9-83B0-40A0-958D-FBBA5FE55198}"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A54E0FC-0911-45A7-8750-9D3FF67ADB5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255C2B6-62C0-4BDF-A0E0-069A431F5EA2}"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C3264E90-5279-4784-836C-0332FDCB8BA7}"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BAE83F2A-8475-4128-B19C-9F0A65BA3DF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17A6092-C7C6-44BD-AC1C-DC147CB3D2A1}"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D1AB4C8-D851-47A8-B077-A75AB4636B5C}"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18EE3D0-C436-40B6-A4BE-1C28D63F053F}"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36A03B7-6A87-4AB5-BEB1-76EC1ABC301B}"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4FBA720-7A44-41F7-8FE8-C59165408E9C}"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97453ED-D6C3-4F5A-BAAB-3B6A4F1F6639}"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532BD2E-ABEB-4D90-993F-E1ED74B5CAFF}"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CD166D6-863B-4486-B98F-121E8D6D41C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F5DDE54-C10C-43E4-8D02-1693D3D2FDD4}"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3DE60DA-F16B-4B75-AA01-DA406A5B8821}"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B4E5CC7-EBA8-4D99-A4A2-D07A26DA364C}"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96BED505-1D45-473B-9767-D04585D19417}"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18E29B4-406C-486E-A34D-E76EFF96857B}"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8CB4EC3C-15E8-4992-AA79-1A8E2E93C2A1}"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9AF8FE1-32CA-46DA-B8AA-939ABA02488F}"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3D4C5CD-00DD-4264-B1AC-0C7B93B1022A}"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56A121C-602F-48CB-AC3E-9CC90593A8CD}"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E5CE76B-FBE9-4742-A9DB-F051ACC1E842}"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011191B-DB79-4454-BA80-1B4054AB45CD}"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rmAutofit/>
          </a:bodyPr>
          <a:p>
            <a:r>
              <a:rPr b="0" lang="en-US" sz="6000" spc="-1" strike="noStrike">
                <a:solidFill>
                  <a:srgbClr val="000000"/>
                </a:solidFill>
                <a:latin typeface="Arial"/>
              </a:rPr>
              <a:t>Click to edit the title text </a:t>
            </a:r>
            <a:r>
              <a:rPr b="0" lang="en-US" sz="6000" spc="-1" strike="noStrike">
                <a:solidFill>
                  <a:srgbClr val="000000"/>
                </a:solidFill>
                <a:latin typeface="Arial"/>
              </a:rPr>
              <a:t>format</a:t>
            </a:r>
            <a:endParaRPr b="0" lang="en-US" sz="6000" spc="-1" strike="noStrike">
              <a:solidFill>
                <a:srgbClr val="000000"/>
              </a:solidFill>
              <a:latin typeface="Arial"/>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tabLst>
                <a:tab algn="l" pos="0"/>
              </a:tabLst>
              <a:defRPr b="0" lang="en-MK" sz="1200" spc="-1" strike="noStrike">
                <a:solidFill>
                  <a:srgbClr val="888888"/>
                </a:solidFill>
                <a:latin typeface="Calibri"/>
                <a:ea typeface="Calibri"/>
              </a:defRPr>
            </a:lvl1pPr>
          </a:lstStyle>
          <a:p>
            <a:pPr algn="r">
              <a:lnSpc>
                <a:spcPct val="100000"/>
              </a:lnSpc>
              <a:buNone/>
              <a:tabLst>
                <a:tab algn="l" pos="0"/>
              </a:tabLst>
            </a:pPr>
            <a:fld id="{A765247B-8B62-478B-9543-07951D04FCAC}" type="slidenum">
              <a:rPr b="0" lang="en-MK" sz="1200" spc="-1" strike="noStrike">
                <a:solidFill>
                  <a:srgbClr val="888888"/>
                </a:solidFill>
                <a:latin typeface="Calibri"/>
                <a:ea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rm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tabLst>
                <a:tab algn="l" pos="0"/>
              </a:tabLst>
              <a:defRPr b="0" lang="en-MK" sz="1200" spc="-1" strike="noStrike">
                <a:solidFill>
                  <a:srgbClr val="888888"/>
                </a:solidFill>
                <a:latin typeface="Calibri"/>
                <a:ea typeface="Calibri"/>
              </a:defRPr>
            </a:lvl1pPr>
          </a:lstStyle>
          <a:p>
            <a:pPr algn="r">
              <a:lnSpc>
                <a:spcPct val="100000"/>
              </a:lnSpc>
              <a:buNone/>
              <a:tabLst>
                <a:tab algn="l" pos="0"/>
              </a:tabLst>
            </a:pPr>
            <a:fld id="{9073E6FC-00F6-4183-8D68-388C23CB29A7}" type="slidenum">
              <a:rPr b="0" lang="en-MK" sz="1200" spc="-1" strike="noStrike">
                <a:solidFill>
                  <a:srgbClr val="888888"/>
                </a:solidFill>
                <a:latin typeface="Calibri"/>
                <a:ea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oogle Shape;88;p13" descr=""/>
          <p:cNvPicPr/>
          <p:nvPr/>
        </p:nvPicPr>
        <p:blipFill>
          <a:blip r:embed="rId1"/>
          <a:srcRect l="10640" t="25911" r="0" b="-3"/>
          <a:stretch/>
        </p:blipFill>
        <p:spPr>
          <a:xfrm>
            <a:off x="0" y="0"/>
            <a:ext cx="12191760" cy="6921720"/>
          </a:xfrm>
          <a:prstGeom prst="rect">
            <a:avLst/>
          </a:prstGeom>
          <a:ln w="0">
            <a:noFill/>
          </a:ln>
        </p:spPr>
      </p:pic>
      <p:sp>
        <p:nvSpPr>
          <p:cNvPr id="89" name="PlaceHolder 1"/>
          <p:cNvSpPr>
            <a:spLocks noGrp="1"/>
          </p:cNvSpPr>
          <p:nvPr>
            <p:ph type="subTitle"/>
          </p:nvPr>
        </p:nvSpPr>
        <p:spPr>
          <a:xfrm>
            <a:off x="3349440" y="2918160"/>
            <a:ext cx="8935920" cy="1021680"/>
          </a:xfrm>
          <a:prstGeom prst="rect">
            <a:avLst/>
          </a:prstGeom>
          <a:solidFill>
            <a:srgbClr val="212334"/>
          </a:solidFill>
          <a:ln w="9360">
            <a:solidFill>
              <a:srgbClr val="ffffff"/>
            </a:solidFill>
            <a:round/>
          </a:ln>
        </p:spPr>
        <p:txBody>
          <a:bodyPr anchor="ctr">
            <a:normAutofit fontScale="87000"/>
          </a:bodyPr>
          <a:p>
            <a:pPr>
              <a:lnSpc>
                <a:spcPct val="90000"/>
              </a:lnSpc>
              <a:buNone/>
              <a:tabLst>
                <a:tab algn="l" pos="0"/>
              </a:tabLst>
            </a:pPr>
            <a:r>
              <a:rPr b="0" lang="en-MK" sz="4400" spc="-1" strike="noStrike">
                <a:solidFill>
                  <a:srgbClr val="f2f2f2"/>
                </a:solidFill>
                <a:latin typeface="Helvetica Neue"/>
                <a:ea typeface="Helvetica Neue"/>
              </a:rPr>
              <a:t> </a:t>
            </a:r>
            <a:r>
              <a:rPr b="0" lang="en-MK" sz="4400" spc="-1" strike="noStrike">
                <a:solidFill>
                  <a:srgbClr val="f2f2f2"/>
                </a:solidFill>
                <a:latin typeface="Helvetica Neue"/>
                <a:ea typeface="Helvetica Neue"/>
              </a:rPr>
              <a:t>Immersed in the sound of space</a:t>
            </a:r>
            <a:endParaRPr b="0" lang="en-US" sz="4400" spc="-1" strike="noStrike">
              <a:latin typeface="Arial"/>
            </a:endParaRPr>
          </a:p>
        </p:txBody>
      </p:sp>
      <p:sp>
        <p:nvSpPr>
          <p:cNvPr id="90" name="Google Shape;90;p13"/>
          <p:cNvSpPr/>
          <p:nvPr/>
        </p:nvSpPr>
        <p:spPr>
          <a:xfrm>
            <a:off x="5743080" y="5996520"/>
            <a:ext cx="6095520" cy="456840"/>
          </a:xfrm>
          <a:prstGeom prst="rect">
            <a:avLst/>
          </a:prstGeom>
          <a:noFill/>
          <a:ln w="0">
            <a:noFill/>
          </a:ln>
        </p:spPr>
        <p:style>
          <a:lnRef idx="0"/>
          <a:fillRef idx="0"/>
          <a:effectRef idx="0"/>
          <a:fontRef idx="minor"/>
        </p:style>
        <p:txBody>
          <a:bodyPr anchor="t">
            <a:spAutoFit/>
          </a:bodyPr>
          <a:p>
            <a:pPr algn="r">
              <a:lnSpc>
                <a:spcPct val="100000"/>
              </a:lnSpc>
              <a:buNone/>
              <a:tabLst>
                <a:tab algn="l" pos="0"/>
              </a:tabLst>
            </a:pPr>
            <a:r>
              <a:rPr b="0" lang="en-MK" sz="2400" spc="-1" strike="noStrike">
                <a:solidFill>
                  <a:srgbClr val="eaf7fe"/>
                </a:solidFill>
                <a:latin typeface="Verdana"/>
                <a:ea typeface="Verdana"/>
              </a:rPr>
              <a:t>Group: SFRJ</a:t>
            </a:r>
            <a:endParaRPr b="0" lang="en-US" sz="2400" spc="-1" strike="noStrike">
              <a:latin typeface="Arial"/>
            </a:endParaRPr>
          </a:p>
        </p:txBody>
      </p:sp>
    </p:spTree>
  </p:cSld>
  <p:transition spd="med">
    <p:push dir="r"/>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filter="fade" transition="in">
                                      <p:cBhvr additive="repl">
                                        <p:cTn id="7" dur="500"/>
                                        <p:tgtEl>
                                          <p:spTgt spid="8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Google Shape;181;p22" descr=""/>
          <p:cNvPicPr/>
          <p:nvPr/>
        </p:nvPicPr>
        <p:blipFill>
          <a:blip r:embed="rId1"/>
          <a:srcRect l="0" t="7405" r="0" b="0"/>
          <a:stretch/>
        </p:blipFill>
        <p:spPr>
          <a:xfrm>
            <a:off x="0" y="0"/>
            <a:ext cx="12191760" cy="6857640"/>
          </a:xfrm>
          <a:prstGeom prst="rect">
            <a:avLst/>
          </a:prstGeom>
          <a:ln w="0">
            <a:noFill/>
          </a:ln>
        </p:spPr>
      </p:pic>
      <p:sp>
        <p:nvSpPr>
          <p:cNvPr id="144" name="PlaceHolder 1"/>
          <p:cNvSpPr>
            <a:spLocks noGrp="1"/>
          </p:cNvSpPr>
          <p:nvPr>
            <p:ph type="title"/>
          </p:nvPr>
        </p:nvSpPr>
        <p:spPr>
          <a:xfrm>
            <a:off x="1523880" y="3621600"/>
            <a:ext cx="9143640" cy="2387160"/>
          </a:xfrm>
          <a:prstGeom prst="rect">
            <a:avLst/>
          </a:prstGeom>
          <a:noFill/>
          <a:ln w="0">
            <a:noFill/>
          </a:ln>
        </p:spPr>
        <p:txBody>
          <a:bodyPr anchor="b">
            <a:normAutofit/>
          </a:bodyPr>
          <a:p>
            <a:pPr algn="ctr">
              <a:lnSpc>
                <a:spcPct val="90000"/>
              </a:lnSpc>
              <a:buNone/>
              <a:tabLst>
                <a:tab algn="l" pos="0"/>
              </a:tabLst>
            </a:pPr>
            <a:r>
              <a:rPr b="0" lang="en-MK" sz="6000" spc="-1" strike="noStrike">
                <a:solidFill>
                  <a:srgbClr val="f2f2f2"/>
                </a:solidFill>
                <a:latin typeface="Helvetica Neue"/>
                <a:ea typeface="Helvetica Neue"/>
              </a:rPr>
              <a:t>Questions?</a:t>
            </a:r>
            <a:endParaRPr b="0" lang="en-US" sz="6000" spc="-1" strike="noStrike">
              <a:solidFill>
                <a:srgbClr val="000000"/>
              </a:solidFill>
              <a:latin typeface="Arial"/>
            </a:endParaRPr>
          </a:p>
        </p:txBody>
      </p:sp>
      <p:sp>
        <p:nvSpPr>
          <p:cNvPr id="145" name="Google Shape;183;p22"/>
          <p:cNvSpPr/>
          <p:nvPr/>
        </p:nvSpPr>
        <p:spPr>
          <a:xfrm>
            <a:off x="3970080" y="5968440"/>
            <a:ext cx="425160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r"/>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4448880" cy="1325160"/>
          </a:xfrm>
          <a:prstGeom prst="rect">
            <a:avLst/>
          </a:prstGeom>
          <a:noFill/>
          <a:ln w="0">
            <a:noFill/>
          </a:ln>
        </p:spPr>
        <p:txBody>
          <a:bodyPr anchor="ctr">
            <a:normAutofit/>
          </a:bodyPr>
          <a:p>
            <a:pPr>
              <a:lnSpc>
                <a:spcPct val="90000"/>
              </a:lnSpc>
              <a:buNone/>
              <a:tabLst>
                <a:tab algn="l" pos="0"/>
              </a:tabLst>
            </a:pPr>
            <a:r>
              <a:rPr b="0" lang="en-MK" sz="4000" spc="-1" strike="noStrike">
                <a:solidFill>
                  <a:srgbClr val="f2f2f2"/>
                </a:solidFill>
                <a:latin typeface="Helvetica Neue"/>
                <a:ea typeface="Helvetica Neue"/>
              </a:rPr>
              <a:t>Inspiration</a:t>
            </a:r>
            <a:endParaRPr b="0" lang="en-US" sz="4000" spc="-1" strike="noStrike">
              <a:solidFill>
                <a:srgbClr val="000000"/>
              </a:solidFill>
              <a:latin typeface="Arial"/>
            </a:endParaRPr>
          </a:p>
        </p:txBody>
      </p:sp>
      <p:sp>
        <p:nvSpPr>
          <p:cNvPr id="92" name="PlaceHolder 2"/>
          <p:cNvSpPr>
            <a:spLocks noGrp="1"/>
          </p:cNvSpPr>
          <p:nvPr>
            <p:ph/>
          </p:nvPr>
        </p:nvSpPr>
        <p:spPr>
          <a:xfrm>
            <a:off x="838080" y="1825560"/>
            <a:ext cx="5257440" cy="4934520"/>
          </a:xfrm>
          <a:prstGeom prst="rect">
            <a:avLst/>
          </a:prstGeom>
          <a:noFill/>
          <a:ln w="0">
            <a:noFill/>
          </a:ln>
        </p:spPr>
        <p:txBody>
          <a:bodyPr anchor="t">
            <a:normAutofit/>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Voyager 1 (September 1, 1977)</a:t>
            </a:r>
            <a:endParaRPr b="0" lang="en-US" sz="2400" spc="-1" strike="noStrike">
              <a:solidFill>
                <a:srgbClr val="000000"/>
              </a:solidFill>
              <a:latin typeface="Arial"/>
            </a:endParaRPr>
          </a:p>
          <a:p>
            <a:pPr marL="228600" indent="-228600">
              <a:lnSpc>
                <a:spcPct val="100000"/>
              </a:lnSpc>
              <a:spcBef>
                <a:spcPts val="1199"/>
              </a:spcBef>
              <a:buClr>
                <a:srgbClr val="f2f2f2"/>
              </a:buClr>
              <a:buFont typeface="Arial"/>
              <a:buChar char="•"/>
            </a:pPr>
            <a:r>
              <a:rPr b="0" lang="en-MK" sz="2400" spc="-1" strike="noStrike">
                <a:solidFill>
                  <a:srgbClr val="f2f2f2"/>
                </a:solidFill>
                <a:latin typeface="Calibri"/>
                <a:ea typeface="Calibri"/>
              </a:rPr>
              <a:t>Voyager 2 (August 20, 1977)</a:t>
            </a:r>
            <a:endParaRPr b="0" lang="en-US" sz="2400" spc="-1" strike="noStrike">
              <a:solidFill>
                <a:srgbClr val="000000"/>
              </a:solidFill>
              <a:latin typeface="Arial"/>
            </a:endParaRPr>
          </a:p>
        </p:txBody>
      </p:sp>
      <p:pic>
        <p:nvPicPr>
          <p:cNvPr id="93" name="Google Shape;97;p14" descr=""/>
          <p:cNvPicPr/>
          <p:nvPr/>
        </p:nvPicPr>
        <p:blipFill>
          <a:blip r:embed="rId1"/>
          <a:stretch/>
        </p:blipFill>
        <p:spPr>
          <a:xfrm>
            <a:off x="0" y="2918880"/>
            <a:ext cx="6968520" cy="3938760"/>
          </a:xfrm>
          <a:prstGeom prst="rect">
            <a:avLst/>
          </a:prstGeom>
          <a:ln w="0">
            <a:noFill/>
          </a:ln>
        </p:spPr>
      </p:pic>
      <p:sp>
        <p:nvSpPr>
          <p:cNvPr id="94" name="Google Shape;98;p14"/>
          <p:cNvSpPr/>
          <p:nvPr/>
        </p:nvSpPr>
        <p:spPr>
          <a:xfrm>
            <a:off x="0" y="1444320"/>
            <a:ext cx="360432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95" name="Google Shape;99;p14"/>
          <p:cNvSpPr/>
          <p:nvPr/>
        </p:nvSpPr>
        <p:spPr>
          <a:xfrm>
            <a:off x="5127480" y="6503760"/>
            <a:ext cx="1841040" cy="639720"/>
          </a:xfrm>
          <a:prstGeom prst="rect">
            <a:avLst/>
          </a:prstGeom>
          <a:solidFill>
            <a:srgbClr val="f3f3f3">
              <a:alpha val="35000"/>
            </a:srgbClr>
          </a:solidFill>
          <a:ln w="0">
            <a:noFill/>
          </a:ln>
        </p:spPr>
        <p:style>
          <a:lnRef idx="0"/>
          <a:fillRef idx="0"/>
          <a:effectRef idx="0"/>
          <a:fontRef idx="minor"/>
        </p:style>
        <p:txBody>
          <a:bodyPr anchor="t">
            <a:spAutoFit/>
          </a:bodyPr>
          <a:p>
            <a:pPr algn="r">
              <a:lnSpc>
                <a:spcPct val="100000"/>
              </a:lnSpc>
              <a:buNone/>
              <a:tabLst>
                <a:tab algn="l" pos="0"/>
              </a:tabLst>
            </a:pPr>
            <a:r>
              <a:rPr b="0" lang="en-MK" sz="1800" spc="-1" strike="noStrike">
                <a:solidFill>
                  <a:srgbClr val="f2f2f2"/>
                </a:solidFill>
                <a:latin typeface="Calibri"/>
                <a:ea typeface="Calibri"/>
              </a:rPr>
              <a:t>Voyager 2 launch</a:t>
            </a:r>
            <a:endParaRPr b="0" lang="en-US" sz="1800" spc="-1" strike="noStrike">
              <a:latin typeface="Arial"/>
            </a:endParaRPr>
          </a:p>
        </p:txBody>
      </p:sp>
      <p:sp>
        <p:nvSpPr>
          <p:cNvPr id="96" name="Google Shape;100;p14"/>
          <p:cNvSpPr/>
          <p:nvPr/>
        </p:nvSpPr>
        <p:spPr>
          <a:xfrm>
            <a:off x="5721480" y="4717800"/>
            <a:ext cx="5257440" cy="1643040"/>
          </a:xfrm>
          <a:prstGeom prst="rect">
            <a:avLst/>
          </a:prstGeom>
          <a:noFill/>
          <a:ln w="0">
            <a:noFill/>
          </a:ln>
        </p:spPr>
        <p:style>
          <a:lnRef idx="0"/>
          <a:fillRef idx="0"/>
          <a:effectRef idx="0"/>
          <a:fontRef idx="minor"/>
        </p:style>
        <p:txBody>
          <a:bodyPr anchor="t">
            <a:normAutofit/>
          </a:bodyPr>
          <a:p>
            <a:pPr marL="228600" indent="-76320">
              <a:lnSpc>
                <a:spcPct val="100000"/>
              </a:lnSpc>
              <a:buNone/>
              <a:tabLst>
                <a:tab algn="l" pos="0"/>
              </a:tabLst>
            </a:pPr>
            <a:endParaRPr b="0" lang="en-US" sz="2400" spc="-1" strike="noStrike">
              <a:latin typeface="Arial"/>
            </a:endParaRPr>
          </a:p>
          <a:p>
            <a:pPr marL="228600" indent="-76320">
              <a:lnSpc>
                <a:spcPct val="100000"/>
              </a:lnSpc>
              <a:spcBef>
                <a:spcPts val="1599"/>
              </a:spcBef>
              <a:buNone/>
              <a:tabLst>
                <a:tab algn="l" pos="0"/>
              </a:tabLst>
            </a:pPr>
            <a:endParaRPr b="0" lang="en-US" sz="2400" spc="-1" strike="noStrike">
              <a:latin typeface="Arial"/>
            </a:endParaRPr>
          </a:p>
        </p:txBody>
      </p:sp>
      <p:sp>
        <p:nvSpPr>
          <p:cNvPr id="97" name="Google Shape;101;p14"/>
          <p:cNvSpPr/>
          <p:nvPr/>
        </p:nvSpPr>
        <p:spPr>
          <a:xfrm>
            <a:off x="6095880" y="1479960"/>
            <a:ext cx="5257440" cy="3174120"/>
          </a:xfrm>
          <a:prstGeom prst="rect">
            <a:avLst/>
          </a:prstGeom>
          <a:solidFill>
            <a:srgbClr val="0d0d0d"/>
          </a:solidFill>
          <a:ln w="9525">
            <a:solidFill>
              <a:srgbClr val="ffffff"/>
            </a:solidFill>
            <a:round/>
          </a:ln>
        </p:spPr>
        <p:style>
          <a:lnRef idx="0"/>
          <a:fillRef idx="0"/>
          <a:effectRef idx="0"/>
          <a:fontRef idx="minor"/>
        </p:style>
        <p:txBody>
          <a:bodyPr anchor="t">
            <a:normAutofit fontScale="97000"/>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The Golden Record – a 12-inch gold-plated copper disk</a:t>
            </a:r>
            <a:endParaRPr b="0" lang="en-US" sz="24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115 images </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a variety of natural sounds </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musical selections from different cultures and eras</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spoken greetings in fifty-five languages</a:t>
            </a:r>
            <a:endParaRPr b="0" lang="en-US" sz="2000" spc="-1" strike="noStrike">
              <a:latin typeface="Arial"/>
            </a:endParaRPr>
          </a:p>
          <a:p>
            <a:pPr>
              <a:lnSpc>
                <a:spcPct val="100000"/>
              </a:lnSpc>
              <a:spcBef>
                <a:spcPts val="1199"/>
              </a:spcBef>
              <a:buNone/>
              <a:tabLst>
                <a:tab algn="l" pos="0"/>
              </a:tabLst>
            </a:pPr>
            <a:endParaRPr b="0" lang="en-US" sz="2400" spc="-1" strike="noStrike">
              <a:latin typeface="Arial"/>
            </a:endParaRPr>
          </a:p>
          <a:p>
            <a:pPr marL="228600" indent="-76320">
              <a:lnSpc>
                <a:spcPct val="100000"/>
              </a:lnSpc>
              <a:spcBef>
                <a:spcPts val="1599"/>
              </a:spcBef>
              <a:buNone/>
              <a:tabLst>
                <a:tab algn="l" pos="0"/>
              </a:tabLst>
            </a:pPr>
            <a:endParaRPr b="0" lang="en-US" sz="2400" spc="-1" strike="noStrike">
              <a:latin typeface="Arial"/>
            </a:endParaRPr>
          </a:p>
        </p:txBody>
      </p:sp>
    </p:spTree>
  </p:cSld>
  <p:transition spd="med">
    <p:push dir="r"/>
  </p:transition>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0"/>
                                  </p:stCondLst>
                                  <p:childTnLst>
                                    <p:set>
                                      <p:cBhvr>
                                        <p:cTn id="13" dur="1" fill="hold">
                                          <p:stCondLst>
                                            <p:cond delay="0"/>
                                          </p:stCondLst>
                                        </p:cTn>
                                        <p:tgtEl>
                                          <p:spTgt spid="91"/>
                                        </p:tgtEl>
                                        <p:attrNameLst>
                                          <p:attrName>style.visibility</p:attrName>
                                        </p:attrNameLst>
                                      </p:cBhvr>
                                      <p:to>
                                        <p:strVal val="visible"/>
                                      </p:to>
                                    </p:set>
                                    <p:animEffect filter="fade" transition="in">
                                      <p:cBhvr additive="repl">
                                        <p:cTn id="14" dur="500"/>
                                        <p:tgtEl>
                                          <p:spTgt spid="91"/>
                                        </p:tgtEl>
                                      </p:cBhvr>
                                    </p:animEffect>
                                  </p:childTnLst>
                                </p:cTn>
                              </p:par>
                            </p:childTnLst>
                          </p:cTn>
                        </p:par>
                        <p:par>
                          <p:cTn id="15" fill="hold">
                            <p:stCondLst>
                              <p:cond delay="500"/>
                            </p:stCondLst>
                            <p:childTnLst>
                              <p:par>
                                <p:cTn id="16" nodeType="afterEffect" fill="hold" presetClass="entr" presetID="2" presetSubtype="4">
                                  <p:stCondLst>
                                    <p:cond delay="0"/>
                                  </p:stCondLst>
                                  <p:childTnLst>
                                    <p:set>
                                      <p:cBhvr>
                                        <p:cTn id="17" dur="1" fill="hold">
                                          <p:stCondLst>
                                            <p:cond delay="0"/>
                                          </p:stCondLst>
                                        </p:cTn>
                                        <p:tgtEl>
                                          <p:spTgt spid="92">
                                            <p:txEl>
                                              <p:pRg st="0" end="0"/>
                                            </p:txEl>
                                          </p:spTgt>
                                        </p:tgtEl>
                                        <p:attrNameLst>
                                          <p:attrName>style.visibility</p:attrName>
                                        </p:attrNameLst>
                                      </p:cBhvr>
                                      <p:to>
                                        <p:strVal val="visible"/>
                                      </p:to>
                                    </p:set>
                                    <p:anim calcmode="lin" valueType="num">
                                      <p:cBhvr additive="repl">
                                        <p:cTn id="18" dur="500"/>
                                        <p:tgtEl>
                                          <p:spTgt spid="92">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nodeType="afterEffect" fill="hold" presetClass="entr" presetID="2" presetSubtype="4">
                                  <p:stCondLst>
                                    <p:cond delay="0"/>
                                  </p:stCondLst>
                                  <p:childTnLst>
                                    <p:set>
                                      <p:cBhvr>
                                        <p:cTn id="21" dur="1" fill="hold">
                                          <p:stCondLst>
                                            <p:cond delay="0"/>
                                          </p:stCondLst>
                                        </p:cTn>
                                        <p:tgtEl>
                                          <p:spTgt spid="92">
                                            <p:txEl>
                                              <p:pRg st="1" end="1"/>
                                            </p:txEl>
                                          </p:spTgt>
                                        </p:tgtEl>
                                        <p:attrNameLst>
                                          <p:attrName>style.visibility</p:attrName>
                                        </p:attrNameLst>
                                      </p:cBhvr>
                                      <p:to>
                                        <p:strVal val="visible"/>
                                      </p:to>
                                    </p:set>
                                    <p:anim calcmode="lin" valueType="num">
                                      <p:cBhvr additive="repl">
                                        <p:cTn id="22" dur="500"/>
                                        <p:tgtEl>
                                          <p:spTgt spid="92">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nodeType="afterEffect" fill="hold" presetClass="entr" presetID="2" presetSubtype="4">
                                  <p:stCondLst>
                                    <p:cond delay="0"/>
                                  </p:stCondLst>
                                  <p:childTnLst>
                                    <p:set>
                                      <p:cBhvr>
                                        <p:cTn id="25" dur="1" fill="hold">
                                          <p:stCondLst>
                                            <p:cond delay="0"/>
                                          </p:stCondLst>
                                        </p:cTn>
                                        <p:tgtEl>
                                          <p:spTgt spid="97">
                                            <p:txEl>
                                              <p:pRg st="0" end="0"/>
                                            </p:txEl>
                                          </p:spTgt>
                                        </p:tgtEl>
                                        <p:attrNameLst>
                                          <p:attrName>style.visibility</p:attrName>
                                        </p:attrNameLst>
                                      </p:cBhvr>
                                      <p:to>
                                        <p:strVal val="visible"/>
                                      </p:to>
                                    </p:set>
                                    <p:anim calcmode="lin" valueType="num">
                                      <p:cBhvr additive="repl">
                                        <p:cTn id="26" dur="500"/>
                                        <p:tgtEl>
                                          <p:spTgt spid="97">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nodeType="afterEffect" fill="hold" presetClass="entr" presetID="2" presetSubtype="4">
                                  <p:stCondLst>
                                    <p:cond delay="0"/>
                                  </p:stCondLst>
                                  <p:childTnLst>
                                    <p:set>
                                      <p:cBhvr>
                                        <p:cTn id="29" dur="1" fill="hold">
                                          <p:stCondLst>
                                            <p:cond delay="0"/>
                                          </p:stCondLst>
                                        </p:cTn>
                                        <p:tgtEl>
                                          <p:spTgt spid="97">
                                            <p:txEl>
                                              <p:pRg st="1" end="1"/>
                                            </p:txEl>
                                          </p:spTgt>
                                        </p:tgtEl>
                                        <p:attrNameLst>
                                          <p:attrName>style.visibility</p:attrName>
                                        </p:attrNameLst>
                                      </p:cBhvr>
                                      <p:to>
                                        <p:strVal val="visible"/>
                                      </p:to>
                                    </p:set>
                                    <p:anim calcmode="lin" valueType="num">
                                      <p:cBhvr additive="repl">
                                        <p:cTn id="30" dur="500"/>
                                        <p:tgtEl>
                                          <p:spTgt spid="97">
                                            <p:txEl>
                                              <p:pRg st="1" end="1"/>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nodeType="afterEffect" fill="hold" presetClass="entr" presetID="2" presetSubtype="4">
                                  <p:stCondLst>
                                    <p:cond delay="0"/>
                                  </p:stCondLst>
                                  <p:childTnLst>
                                    <p:set>
                                      <p:cBhvr>
                                        <p:cTn id="33" dur="1" fill="hold">
                                          <p:stCondLst>
                                            <p:cond delay="0"/>
                                          </p:stCondLst>
                                        </p:cTn>
                                        <p:tgtEl>
                                          <p:spTgt spid="97">
                                            <p:txEl>
                                              <p:pRg st="2" end="2"/>
                                            </p:txEl>
                                          </p:spTgt>
                                        </p:tgtEl>
                                        <p:attrNameLst>
                                          <p:attrName>style.visibility</p:attrName>
                                        </p:attrNameLst>
                                      </p:cBhvr>
                                      <p:to>
                                        <p:strVal val="visible"/>
                                      </p:to>
                                    </p:set>
                                    <p:anim calcmode="lin" valueType="num">
                                      <p:cBhvr additive="repl">
                                        <p:cTn id="34" dur="500"/>
                                        <p:tgtEl>
                                          <p:spTgt spid="97">
                                            <p:txEl>
                                              <p:pRg st="2" end="2"/>
                                            </p:txEl>
                                          </p:spTgt>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nodeType="afterEffect" fill="hold" presetClass="entr" presetID="2" presetSubtype="4">
                                  <p:stCondLst>
                                    <p:cond delay="0"/>
                                  </p:stCondLst>
                                  <p:childTnLst>
                                    <p:set>
                                      <p:cBhvr>
                                        <p:cTn id="37" dur="1" fill="hold">
                                          <p:stCondLst>
                                            <p:cond delay="0"/>
                                          </p:stCondLst>
                                        </p:cTn>
                                        <p:tgtEl>
                                          <p:spTgt spid="97">
                                            <p:txEl>
                                              <p:pRg st="3" end="3"/>
                                            </p:txEl>
                                          </p:spTgt>
                                        </p:tgtEl>
                                        <p:attrNameLst>
                                          <p:attrName>style.visibility</p:attrName>
                                        </p:attrNameLst>
                                      </p:cBhvr>
                                      <p:to>
                                        <p:strVal val="visible"/>
                                      </p:to>
                                    </p:set>
                                    <p:anim calcmode="lin" valueType="num">
                                      <p:cBhvr additive="repl">
                                        <p:cTn id="38" dur="500"/>
                                        <p:tgtEl>
                                          <p:spTgt spid="97">
                                            <p:txEl>
                                              <p:pRg st="3" end="3"/>
                                            </p:txEl>
                                          </p:spTgt>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nodeType="afterEffect" fill="hold" presetClass="entr" presetID="2" presetSubtype="4">
                                  <p:stCondLst>
                                    <p:cond delay="0"/>
                                  </p:stCondLst>
                                  <p:childTnLst>
                                    <p:set>
                                      <p:cBhvr>
                                        <p:cTn id="41" dur="1" fill="hold">
                                          <p:stCondLst>
                                            <p:cond delay="0"/>
                                          </p:stCondLst>
                                        </p:cTn>
                                        <p:tgtEl>
                                          <p:spTgt spid="97">
                                            <p:txEl>
                                              <p:pRg st="4" end="4"/>
                                            </p:txEl>
                                          </p:spTgt>
                                        </p:tgtEl>
                                        <p:attrNameLst>
                                          <p:attrName>style.visibility</p:attrName>
                                        </p:attrNameLst>
                                      </p:cBhvr>
                                      <p:to>
                                        <p:strVal val="visible"/>
                                      </p:to>
                                    </p:set>
                                    <p:anim calcmode="lin" valueType="num">
                                      <p:cBhvr additive="repl">
                                        <p:cTn id="42" dur="500"/>
                                        <p:tgtEl>
                                          <p:spTgt spid="97">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nodeType="afterEffect" fill="hold" presetClass="entr" presetID="2" presetSubtype="4">
                                  <p:stCondLst>
                                    <p:cond delay="0"/>
                                  </p:stCondLst>
                                  <p:childTnLst>
                                    <p:set>
                                      <p:cBhvr>
                                        <p:cTn id="45" dur="1" fill="hold">
                                          <p:stCondLst>
                                            <p:cond delay="0"/>
                                          </p:stCondLst>
                                        </p:cTn>
                                        <p:tgtEl>
                                          <p:spTgt spid="97">
                                            <p:txEl>
                                              <p:pRg st="5" end="5"/>
                                            </p:txEl>
                                          </p:spTgt>
                                        </p:tgtEl>
                                        <p:attrNameLst>
                                          <p:attrName>style.visibility</p:attrName>
                                        </p:attrNameLst>
                                      </p:cBhvr>
                                      <p:to>
                                        <p:strVal val="visible"/>
                                      </p:to>
                                    </p:set>
                                    <p:anim calcmode="lin" valueType="num">
                                      <p:cBhvr additive="repl">
                                        <p:cTn id="46" dur="500"/>
                                        <p:tgtEl>
                                          <p:spTgt spid="97">
                                            <p:txEl>
                                              <p:pRg st="5" end="5"/>
                                            </p:txEl>
                                          </p:spTgt>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nodeType="afterEffect" fill="hold" presetClass="entr" presetID="2" presetSubtype="4">
                                  <p:stCondLst>
                                    <p:cond delay="0"/>
                                  </p:stCondLst>
                                  <p:childTnLst>
                                    <p:set>
                                      <p:cBhvr>
                                        <p:cTn id="49" dur="1" fill="hold">
                                          <p:stCondLst>
                                            <p:cond delay="0"/>
                                          </p:stCondLst>
                                        </p:cTn>
                                        <p:tgtEl>
                                          <p:spTgt spid="97">
                                            <p:txEl>
                                              <p:pRg st="6" end="6"/>
                                            </p:txEl>
                                          </p:spTgt>
                                        </p:tgtEl>
                                        <p:attrNameLst>
                                          <p:attrName>style.visibility</p:attrName>
                                        </p:attrNameLst>
                                      </p:cBhvr>
                                      <p:to>
                                        <p:strVal val="visible"/>
                                      </p:to>
                                    </p:set>
                                    <p:anim calcmode="lin" valueType="num">
                                      <p:cBhvr additive="repl">
                                        <p:cTn id="50" dur="500"/>
                                        <p:tgtEl>
                                          <p:spTgt spid="9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8" name="Google Shape;107;p15" descr=""/>
          <p:cNvPicPr/>
          <p:nvPr/>
        </p:nvPicPr>
        <p:blipFill>
          <a:blip r:embed="rId1"/>
          <a:srcRect l="51778" t="0" r="0" b="0"/>
          <a:stretch/>
        </p:blipFill>
        <p:spPr>
          <a:xfrm>
            <a:off x="6626160" y="-2067480"/>
            <a:ext cx="6696000" cy="7806960"/>
          </a:xfrm>
          <a:prstGeom prst="rect">
            <a:avLst/>
          </a:prstGeom>
          <a:ln w="0">
            <a:noFill/>
          </a:ln>
        </p:spPr>
      </p:pic>
      <p:sp>
        <p:nvSpPr>
          <p:cNvPr id="99" name="Google Shape;108;p15"/>
          <p:cNvSpPr/>
          <p:nvPr/>
        </p:nvSpPr>
        <p:spPr>
          <a:xfrm>
            <a:off x="5009400" y="2877840"/>
            <a:ext cx="3418560" cy="3610440"/>
          </a:xfrm>
          <a:prstGeom prst="ellipse">
            <a:avLst/>
          </a:prstGeom>
          <a:blipFill rotWithShape="0">
            <a:blip r:embed="rId2"/>
            <a:srcRect/>
            <a:stretch/>
          </a:blipFill>
          <a:ln w="0">
            <a:noFill/>
          </a:ln>
        </p:spPr>
        <p:style>
          <a:lnRef idx="0"/>
          <a:fillRef idx="0"/>
          <a:effectRef idx="0"/>
          <a:fontRef idx="minor"/>
        </p:style>
      </p:sp>
      <p:sp>
        <p:nvSpPr>
          <p:cNvPr id="100" name="PlaceHolder 1"/>
          <p:cNvSpPr>
            <a:spLocks noGrp="1"/>
          </p:cNvSpPr>
          <p:nvPr>
            <p:ph type="title"/>
          </p:nvPr>
        </p:nvSpPr>
        <p:spPr>
          <a:xfrm>
            <a:off x="838080" y="365040"/>
            <a:ext cx="4448880" cy="1325160"/>
          </a:xfrm>
          <a:prstGeom prst="rect">
            <a:avLst/>
          </a:prstGeom>
          <a:noFill/>
          <a:ln w="0">
            <a:noFill/>
          </a:ln>
        </p:spPr>
        <p:txBody>
          <a:bodyPr anchor="ctr">
            <a:normAutofit/>
          </a:bodyPr>
          <a:p>
            <a:pPr>
              <a:lnSpc>
                <a:spcPct val="90000"/>
              </a:lnSpc>
              <a:buNone/>
              <a:tabLst>
                <a:tab algn="l" pos="0"/>
              </a:tabLst>
            </a:pPr>
            <a:r>
              <a:rPr b="0" lang="en-MK" sz="4000" spc="-1" strike="noStrike">
                <a:solidFill>
                  <a:srgbClr val="f2f2f2"/>
                </a:solidFill>
                <a:latin typeface="Helvetica Neue"/>
                <a:ea typeface="Helvetica Neue"/>
              </a:rPr>
              <a:t>Inspiration</a:t>
            </a:r>
            <a:endParaRPr b="0" lang="en-US" sz="4000" spc="-1" strike="noStrike">
              <a:solidFill>
                <a:srgbClr val="000000"/>
              </a:solidFill>
              <a:latin typeface="Arial"/>
            </a:endParaRPr>
          </a:p>
        </p:txBody>
      </p:sp>
      <p:sp>
        <p:nvSpPr>
          <p:cNvPr id="101" name="PlaceHolder 2"/>
          <p:cNvSpPr>
            <a:spLocks noGrp="1"/>
          </p:cNvSpPr>
          <p:nvPr>
            <p:ph/>
          </p:nvPr>
        </p:nvSpPr>
        <p:spPr>
          <a:xfrm>
            <a:off x="838080" y="1825560"/>
            <a:ext cx="7497000" cy="4934520"/>
          </a:xfrm>
          <a:prstGeom prst="rect">
            <a:avLst/>
          </a:prstGeom>
          <a:noFill/>
          <a:ln w="0">
            <a:noFill/>
          </a:ln>
        </p:spPr>
        <p:txBody>
          <a:bodyPr anchor="t">
            <a:normAutofit/>
          </a:bodyPr>
          <a:p>
            <a:pPr>
              <a:lnSpc>
                <a:spcPct val="90000"/>
              </a:lnSpc>
              <a:buNone/>
              <a:tabLst>
                <a:tab algn="l" pos="0"/>
              </a:tabLst>
            </a:pPr>
            <a:r>
              <a:rPr b="0" i="1" lang="en-MK" sz="2400" spc="-1" strike="noStrike">
                <a:solidFill>
                  <a:srgbClr val="f2f2f2"/>
                </a:solidFill>
                <a:latin typeface="Calibri"/>
                <a:ea typeface="Calibri"/>
              </a:rPr>
              <a:t>"The spacecraft will be encountered and the record played only if there are advanced spacefaring civilizations in interstellar space. But the launching of this bottle into the cosmic ocean says something very hopeful about life on this planet.” – Carl Sagan</a:t>
            </a:r>
            <a:endParaRPr b="0" lang="en-US" sz="2400" spc="-1" strike="noStrike">
              <a:solidFill>
                <a:srgbClr val="000000"/>
              </a:solidFill>
              <a:latin typeface="Arial"/>
            </a:endParaRPr>
          </a:p>
          <a:p>
            <a:pPr>
              <a:lnSpc>
                <a:spcPct val="90000"/>
              </a:lnSpc>
              <a:spcBef>
                <a:spcPts val="1199"/>
              </a:spcBef>
              <a:buNone/>
              <a:tabLst>
                <a:tab algn="l" pos="0"/>
              </a:tabLst>
            </a:pPr>
            <a:endParaRPr b="0" lang="en-US" sz="2400" spc="-1" strike="noStrike">
              <a:solidFill>
                <a:srgbClr val="000000"/>
              </a:solidFill>
              <a:latin typeface="Arial"/>
            </a:endParaRPr>
          </a:p>
          <a:p>
            <a:pPr marL="228600" indent="-228600">
              <a:lnSpc>
                <a:spcPct val="90000"/>
              </a:lnSpc>
              <a:spcBef>
                <a:spcPts val="1199"/>
              </a:spcBef>
              <a:buClr>
                <a:srgbClr val="f2f2f2"/>
              </a:buClr>
              <a:buFont typeface="Arial"/>
              <a:buChar char="•"/>
              <a:tabLst>
                <a:tab algn="l" pos="0"/>
              </a:tabLst>
            </a:pPr>
            <a:r>
              <a:rPr b="0" lang="en-MK" sz="2400" spc="-1" strike="noStrike">
                <a:solidFill>
                  <a:srgbClr val="f2f2f2"/>
                </a:solidFill>
                <a:latin typeface="Calibri"/>
                <a:ea typeface="Calibri"/>
              </a:rPr>
              <a:t>Hearing space the way it may hears us</a:t>
            </a:r>
            <a:endParaRPr b="0" lang="en-US" sz="2400" spc="-1" strike="noStrike">
              <a:solidFill>
                <a:srgbClr val="000000"/>
              </a:solidFill>
              <a:latin typeface="Arial"/>
            </a:endParaRPr>
          </a:p>
        </p:txBody>
      </p:sp>
      <p:sp>
        <p:nvSpPr>
          <p:cNvPr id="102" name="Google Shape;111;p15"/>
          <p:cNvSpPr/>
          <p:nvPr/>
        </p:nvSpPr>
        <p:spPr>
          <a:xfrm>
            <a:off x="0" y="1444320"/>
            <a:ext cx="360432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03" name="Google Shape;112;p15"/>
          <p:cNvSpPr/>
          <p:nvPr/>
        </p:nvSpPr>
        <p:spPr>
          <a:xfrm>
            <a:off x="9912960" y="6218280"/>
            <a:ext cx="1974240" cy="639720"/>
          </a:xfrm>
          <a:prstGeom prst="rect">
            <a:avLst/>
          </a:prstGeom>
          <a:solidFill>
            <a:srgbClr val="f3f3f3">
              <a:alpha val="35000"/>
            </a:srgbClr>
          </a:solidFill>
          <a:ln w="0">
            <a:noFill/>
          </a:ln>
        </p:spPr>
        <p:style>
          <a:lnRef idx="0"/>
          <a:fillRef idx="0"/>
          <a:effectRef idx="0"/>
          <a:fontRef idx="minor"/>
        </p:style>
        <p:txBody>
          <a:bodyPr anchor="t">
            <a:spAutoFit/>
          </a:bodyPr>
          <a:p>
            <a:pPr algn="r">
              <a:lnSpc>
                <a:spcPct val="100000"/>
              </a:lnSpc>
              <a:buNone/>
              <a:tabLst>
                <a:tab algn="l" pos="0"/>
              </a:tabLst>
            </a:pPr>
            <a:r>
              <a:rPr b="0" lang="en-MK" sz="1800" spc="-1" strike="noStrike">
                <a:solidFill>
                  <a:srgbClr val="f2f2f2"/>
                </a:solidFill>
                <a:latin typeface="Calibri"/>
                <a:ea typeface="Calibri"/>
              </a:rPr>
              <a:t>The Golden Record</a:t>
            </a:r>
            <a:endParaRPr b="0" lang="en-US" sz="1800" spc="-1" strike="noStrike">
              <a:latin typeface="Arial"/>
            </a:endParaRPr>
          </a:p>
        </p:txBody>
      </p:sp>
      <p:pic>
        <p:nvPicPr>
          <p:cNvPr id="104" name="Google Shape;113;p15" descr=""/>
          <p:cNvPicPr/>
          <p:nvPr/>
        </p:nvPicPr>
        <p:blipFill>
          <a:blip r:embed="rId3"/>
          <a:stretch/>
        </p:blipFill>
        <p:spPr>
          <a:xfrm>
            <a:off x="-2462040" y="2471400"/>
            <a:ext cx="812520" cy="812520"/>
          </a:xfrm>
          <a:prstGeom prst="rect">
            <a:avLst/>
          </a:prstGeom>
          <a:ln w="0">
            <a:noFill/>
          </a:ln>
        </p:spPr>
      </p:pic>
    </p:spTree>
  </p:cSld>
  <p:transition spd="med">
    <p:push dir="r"/>
  </p:transition>
  <p:timing>
    <p:tnLst>
      <p:par>
        <p:cTn id="51" dur="indefinite" restart="never" nodeType="tmRoot">
          <p:childTnLst>
            <p:seq>
              <p:cTn id="52" dur="indefinite" nodeType="mainSeq">
                <p:childTnLst>
                  <p:par>
                    <p:cTn id="53" fill="hold">
                      <p:stCondLst>
                        <p:cond delay="0"/>
                      </p:stCondLst>
                      <p:childTnLst>
                        <p:par>
                          <p:cTn id="54" fill="hold">
                            <p:stCondLst>
                              <p:cond delay="0"/>
                            </p:stCondLst>
                            <p:childTnLst>
                              <p:par>
                                <p:cTn id="55" nodeType="withEffect" fill="hold" presetClass="entr" presetID="10">
                                  <p:stCondLst>
                                    <p:cond delay="0"/>
                                  </p:stCondLst>
                                  <p:childTnLst>
                                    <p:set>
                                      <p:cBhvr>
                                        <p:cTn id="56" dur="1" fill="hold">
                                          <p:stCondLst>
                                            <p:cond delay="0"/>
                                          </p:stCondLst>
                                        </p:cTn>
                                        <p:tgtEl>
                                          <p:spTgt spid="104"/>
                                        </p:tgtEl>
                                        <p:attrNameLst>
                                          <p:attrName>style.visibility</p:attrName>
                                        </p:attrNameLst>
                                      </p:cBhvr>
                                      <p:to>
                                        <p:strVal val="visible"/>
                                      </p:to>
                                    </p:set>
                                    <p:animEffect filter="fade" transition="in">
                                      <p:cBhvr additive="repl">
                                        <p:cTn id="57" dur="5000"/>
                                        <p:tgtEl>
                                          <p:spTgt spid="104"/>
                                        </p:tgtEl>
                                      </p:cBhvr>
                                    </p:animEffect>
                                  </p:childTnLst>
                                </p:cTn>
                              </p:par>
                              <p:par>
                                <p:cTn id="58" nodeType="withEffect" fill="hold" presetClass="entr" presetID="10">
                                  <p:stCondLst>
                                    <p:cond delay="0"/>
                                  </p:stCondLst>
                                  <p:childTnLst>
                                    <p:set>
                                      <p:cBhvr>
                                        <p:cTn id="59" dur="1" fill="hold">
                                          <p:stCondLst>
                                            <p:cond delay="0"/>
                                          </p:stCondLst>
                                        </p:cTn>
                                        <p:tgtEl>
                                          <p:spTgt spid="100"/>
                                        </p:tgtEl>
                                        <p:attrNameLst>
                                          <p:attrName>style.visibility</p:attrName>
                                        </p:attrNameLst>
                                      </p:cBhvr>
                                      <p:to>
                                        <p:strVal val="visible"/>
                                      </p:to>
                                    </p:set>
                                    <p:animEffect filter="fade" transition="in">
                                      <p:cBhvr additive="repl">
                                        <p:cTn id="60" dur="1000"/>
                                        <p:tgtEl>
                                          <p:spTgt spid="100"/>
                                        </p:tgtEl>
                                      </p:cBhvr>
                                    </p:animEffect>
                                  </p:childTnLst>
                                </p:cTn>
                              </p:par>
                              <p:par>
                                <p:cTn id="61" nodeType="withEffect" fill="hold" presetClass="entr" presetID="2" presetSubtype="4">
                                  <p:stCondLst>
                                    <p:cond delay="0"/>
                                  </p:stCondLst>
                                  <p:childTnLst>
                                    <p:set>
                                      <p:cBhvr>
                                        <p:cTn id="62" dur="1" fill="hold">
                                          <p:stCondLst>
                                            <p:cond delay="0"/>
                                          </p:stCondLst>
                                        </p:cTn>
                                        <p:tgtEl>
                                          <p:spTgt spid="101">
                                            <p:txEl>
                                              <p:pRg st="0" end="0"/>
                                            </p:txEl>
                                          </p:spTgt>
                                        </p:tgtEl>
                                        <p:attrNameLst>
                                          <p:attrName>style.visibility</p:attrName>
                                        </p:attrNameLst>
                                      </p:cBhvr>
                                      <p:to>
                                        <p:strVal val="visible"/>
                                      </p:to>
                                    </p:set>
                                    <p:anim calcmode="lin" valueType="num">
                                      <p:cBhvr additive="repl">
                                        <p:cTn id="63" dur="500"/>
                                        <p:tgtEl>
                                          <p:spTgt spid="101">
                                            <p:txEl>
                                              <p:pRg st="0" end="0"/>
                                            </p:txEl>
                                          </p:spTgt>
                                        </p:tgtEl>
                                        <p:attrNameLst>
                                          <p:attrName>ppt_y</p:attrName>
                                        </p:attrNameLst>
                                      </p:cBhvr>
                                      <p:tavLst>
                                        <p:tav tm="0">
                                          <p:val>
                                            <p:strVal val="#ppt_y+1"/>
                                          </p:val>
                                        </p:tav>
                                        <p:tav tm="100000">
                                          <p:val>
                                            <p:strVal val="#ppt_y"/>
                                          </p:val>
                                        </p:tav>
                                      </p:tavLst>
                                    </p:anim>
                                  </p:childTnLst>
                                </p:cTn>
                              </p:par>
                              <p:par>
                                <p:cTn id="64" nodeType="withEffect" fill="hold" presetClass="entr" presetID="2" presetSubtype="4">
                                  <p:stCondLst>
                                    <p:cond delay="0"/>
                                  </p:stCondLst>
                                  <p:childTnLst>
                                    <p:set>
                                      <p:cBhvr>
                                        <p:cTn id="65" dur="1" fill="hold">
                                          <p:stCondLst>
                                            <p:cond delay="0"/>
                                          </p:stCondLst>
                                        </p:cTn>
                                        <p:tgtEl>
                                          <p:spTgt spid="101">
                                            <p:txEl>
                                              <p:pRg st="1" end="1"/>
                                            </p:txEl>
                                          </p:spTgt>
                                        </p:tgtEl>
                                        <p:attrNameLst>
                                          <p:attrName>style.visibility</p:attrName>
                                        </p:attrNameLst>
                                      </p:cBhvr>
                                      <p:to>
                                        <p:strVal val="visible"/>
                                      </p:to>
                                    </p:set>
                                    <p:anim calcmode="lin" valueType="num">
                                      <p:cBhvr additive="repl">
                                        <p:cTn id="66" dur="500"/>
                                        <p:tgtEl>
                                          <p:spTgt spid="101">
                                            <p:txEl>
                                              <p:pRg st="1" end="1"/>
                                            </p:txEl>
                                          </p:spTgt>
                                        </p:tgtEl>
                                        <p:attrNameLst>
                                          <p:attrName>ppt_y</p:attrName>
                                        </p:attrNameLst>
                                      </p:cBhvr>
                                      <p:tavLst>
                                        <p:tav tm="0">
                                          <p:val>
                                            <p:strVal val="#ppt_y+1"/>
                                          </p:val>
                                        </p:tav>
                                        <p:tav tm="100000">
                                          <p:val>
                                            <p:strVal val="#ppt_y"/>
                                          </p:val>
                                        </p:tav>
                                      </p:tavLst>
                                    </p:anim>
                                  </p:childTnLst>
                                </p:cTn>
                              </p:par>
                              <p:par>
                                <p:cTn id="67" nodeType="withEffect" fill="hold" presetClass="entr" presetID="2" presetSubtype="4">
                                  <p:stCondLst>
                                    <p:cond delay="0"/>
                                  </p:stCondLst>
                                  <p:childTnLst>
                                    <p:set>
                                      <p:cBhvr>
                                        <p:cTn id="68" dur="1" fill="hold">
                                          <p:stCondLst>
                                            <p:cond delay="0"/>
                                          </p:stCondLst>
                                        </p:cTn>
                                        <p:tgtEl>
                                          <p:spTgt spid="101">
                                            <p:txEl>
                                              <p:pRg st="2" end="2"/>
                                            </p:txEl>
                                          </p:spTgt>
                                        </p:tgtEl>
                                        <p:attrNameLst>
                                          <p:attrName>style.visibility</p:attrName>
                                        </p:attrNameLst>
                                      </p:cBhvr>
                                      <p:to>
                                        <p:strVal val="visible"/>
                                      </p:to>
                                    </p:set>
                                    <p:anim calcmode="lin" valueType="num">
                                      <p:cBhvr additive="repl">
                                        <p:cTn id="69" dur="500"/>
                                        <p:tgtEl>
                                          <p:spTgt spid="10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Google Shape;118;p16" descr=""/>
          <p:cNvPicPr/>
          <p:nvPr/>
        </p:nvPicPr>
        <p:blipFill>
          <a:blip r:embed="rId1"/>
          <a:stretch/>
        </p:blipFill>
        <p:spPr>
          <a:xfrm>
            <a:off x="0" y="-49320"/>
            <a:ext cx="12191760" cy="6906960"/>
          </a:xfrm>
          <a:prstGeom prst="rect">
            <a:avLst/>
          </a:prstGeom>
          <a:ln w="0">
            <a:noFill/>
          </a:ln>
        </p:spPr>
      </p:pic>
      <p:sp>
        <p:nvSpPr>
          <p:cNvPr id="106" name="PlaceHolder 1"/>
          <p:cNvSpPr>
            <a:spLocks noGrp="1"/>
          </p:cNvSpPr>
          <p:nvPr>
            <p:ph type="title"/>
          </p:nvPr>
        </p:nvSpPr>
        <p:spPr>
          <a:xfrm>
            <a:off x="685800" y="325440"/>
            <a:ext cx="11091600" cy="1325160"/>
          </a:xfrm>
          <a:prstGeom prst="rect">
            <a:avLst/>
          </a:prstGeom>
          <a:noFill/>
          <a:ln w="0">
            <a:noFill/>
          </a:ln>
        </p:spPr>
        <p:txBody>
          <a:bodyPr anchor="ctr">
            <a:normAutofit/>
          </a:bodyPr>
          <a:p>
            <a:pPr algn="r">
              <a:lnSpc>
                <a:spcPct val="90000"/>
              </a:lnSpc>
              <a:buNone/>
              <a:tabLst>
                <a:tab algn="l" pos="0"/>
              </a:tabLst>
            </a:pPr>
            <a:r>
              <a:rPr b="0" lang="en-MK" sz="4000" spc="-1" strike="noStrike">
                <a:solidFill>
                  <a:srgbClr val="f2f2f2"/>
                </a:solidFill>
                <a:latin typeface="Helvetica Neue"/>
                <a:ea typeface="Helvetica Neue"/>
              </a:rPr>
              <a:t>Seeing beyond pictures – the aim of the project</a:t>
            </a:r>
            <a:endParaRPr b="0" lang="en-US" sz="4000" spc="-1" strike="noStrike">
              <a:solidFill>
                <a:srgbClr val="000000"/>
              </a:solidFill>
              <a:latin typeface="Arial"/>
            </a:endParaRPr>
          </a:p>
        </p:txBody>
      </p:sp>
      <p:sp>
        <p:nvSpPr>
          <p:cNvPr id="107" name="Google Shape;120;p16"/>
          <p:cNvSpPr/>
          <p:nvPr/>
        </p:nvSpPr>
        <p:spPr>
          <a:xfrm>
            <a:off x="853560" y="1599840"/>
            <a:ext cx="1133820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08" name="Google Shape;121;p16"/>
          <p:cNvSpPr/>
          <p:nvPr/>
        </p:nvSpPr>
        <p:spPr>
          <a:xfrm>
            <a:off x="1051560" y="4474440"/>
            <a:ext cx="10088640" cy="2010240"/>
          </a:xfrm>
          <a:prstGeom prst="rect">
            <a:avLst/>
          </a:prstGeom>
          <a:noFill/>
          <a:ln w="0">
            <a:noFill/>
          </a:ln>
        </p:spPr>
        <p:style>
          <a:lnRef idx="0"/>
          <a:fillRef idx="0"/>
          <a:effectRef idx="0"/>
          <a:fontRef idx="minor"/>
        </p:style>
        <p:txBody>
          <a:bodyPr anchor="t">
            <a:normAutofit/>
          </a:bodyPr>
          <a:p>
            <a:pPr algn="ctr">
              <a:lnSpc>
                <a:spcPct val="100000"/>
              </a:lnSpc>
              <a:buNone/>
              <a:tabLst>
                <a:tab algn="l" pos="0"/>
              </a:tabLst>
            </a:pPr>
            <a:r>
              <a:rPr b="0" i="1" lang="en-MK" sz="3600" spc="-1" strike="noStrike">
                <a:solidFill>
                  <a:srgbClr val="f2f2f2"/>
                </a:solidFill>
                <a:latin typeface="Calibri"/>
                <a:ea typeface="Calibri"/>
              </a:rPr>
              <a:t>To help discover and feel the cosmos from Earth</a:t>
            </a:r>
            <a:endParaRPr b="0" lang="en-US" sz="3600" spc="-1" strike="noStrike">
              <a:latin typeface="Arial"/>
            </a:endParaRPr>
          </a:p>
        </p:txBody>
      </p:sp>
    </p:spTree>
  </p:cSld>
  <p:transition spd="med">
    <p:push dir="r"/>
  </p:transition>
  <p:timing>
    <p:tnLst>
      <p:par>
        <p:cTn id="70" dur="indefinite" restart="never" nodeType="tmRoot">
          <p:childTnLst>
            <p:seq>
              <p:cTn id="71" dur="indefinite" nodeType="mainSeq">
                <p:childTnLst>
                  <p:par>
                    <p:cTn id="72" fill="hold">
                      <p:stCondLst>
                        <p:cond delay="0"/>
                      </p:stCondLst>
                      <p:childTnLst>
                        <p:par>
                          <p:cTn id="73" fill="hold">
                            <p:stCondLst>
                              <p:cond delay="0"/>
                            </p:stCondLst>
                            <p:childTnLst>
                              <p:par>
                                <p:cTn id="74" nodeType="withEffect" fill="hold" presetClass="entr" presetID="10">
                                  <p:stCondLst>
                                    <p:cond delay="0"/>
                                  </p:stCondLst>
                                  <p:childTnLst>
                                    <p:set>
                                      <p:cBhvr>
                                        <p:cTn id="75" dur="1" fill="hold">
                                          <p:stCondLst>
                                            <p:cond delay="0"/>
                                          </p:stCondLst>
                                        </p:cTn>
                                        <p:tgtEl>
                                          <p:spTgt spid="106"/>
                                        </p:tgtEl>
                                        <p:attrNameLst>
                                          <p:attrName>style.visibility</p:attrName>
                                        </p:attrNameLst>
                                      </p:cBhvr>
                                      <p:to>
                                        <p:strVal val="visible"/>
                                      </p:to>
                                    </p:set>
                                    <p:animEffect filter="fade" transition="in">
                                      <p:cBhvr additive="repl">
                                        <p:cTn id="76" dur="1000"/>
                                        <p:tgtEl>
                                          <p:spTgt spid="106"/>
                                        </p:tgtEl>
                                      </p:cBhvr>
                                    </p:animEffect>
                                  </p:childTnLst>
                                </p:cTn>
                              </p:par>
                              <p:par>
                                <p:cTn id="77" nodeType="withEffect" fill="hold" presetClass="entr" presetID="2" presetSubtype="4">
                                  <p:stCondLst>
                                    <p:cond delay="0"/>
                                  </p:stCondLst>
                                  <p:childTnLst>
                                    <p:set>
                                      <p:cBhvr>
                                        <p:cTn id="78" dur="1" fill="hold">
                                          <p:stCondLst>
                                            <p:cond delay="0"/>
                                          </p:stCondLst>
                                        </p:cTn>
                                        <p:tgtEl>
                                          <p:spTgt spid="108">
                                            <p:txEl>
                                              <p:pRg st="0" end="0"/>
                                            </p:txEl>
                                          </p:spTgt>
                                        </p:tgtEl>
                                        <p:attrNameLst>
                                          <p:attrName>style.visibility</p:attrName>
                                        </p:attrNameLst>
                                      </p:cBhvr>
                                      <p:to>
                                        <p:strVal val="visible"/>
                                      </p:to>
                                    </p:set>
                                    <p:anim calcmode="lin" valueType="num">
                                      <p:cBhvr additive="repl">
                                        <p:cTn id="79" dur="500"/>
                                        <p:tgtEl>
                                          <p:spTgt spid="1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Google Shape;126;p17" descr=""/>
          <p:cNvPicPr/>
          <p:nvPr/>
        </p:nvPicPr>
        <p:blipFill>
          <a:blip r:embed="rId1"/>
          <a:srcRect l="22322" t="0" r="-88" b="22301"/>
          <a:stretch/>
        </p:blipFill>
        <p:spPr>
          <a:xfrm>
            <a:off x="0" y="0"/>
            <a:ext cx="12191760" cy="6857640"/>
          </a:xfrm>
          <a:prstGeom prst="rect">
            <a:avLst/>
          </a:prstGeom>
          <a:ln w="0">
            <a:noFill/>
          </a:ln>
        </p:spPr>
      </p:pic>
      <p:sp>
        <p:nvSpPr>
          <p:cNvPr id="110" name="PlaceHolder 1"/>
          <p:cNvSpPr>
            <a:spLocks noGrp="1"/>
          </p:cNvSpPr>
          <p:nvPr>
            <p:ph type="title"/>
          </p:nvPr>
        </p:nvSpPr>
        <p:spPr>
          <a:xfrm>
            <a:off x="7256520" y="5425920"/>
            <a:ext cx="4935240" cy="1325160"/>
          </a:xfrm>
          <a:prstGeom prst="rect">
            <a:avLst/>
          </a:prstGeom>
          <a:noFill/>
          <a:ln w="0">
            <a:noFill/>
          </a:ln>
        </p:spPr>
        <p:txBody>
          <a:bodyPr anchor="ctr">
            <a:normAutofit/>
          </a:bodyPr>
          <a:p>
            <a:pPr>
              <a:lnSpc>
                <a:spcPct val="90000"/>
              </a:lnSpc>
              <a:buNone/>
              <a:tabLst>
                <a:tab algn="l" pos="0"/>
              </a:tabLst>
            </a:pPr>
            <a:r>
              <a:rPr b="0" lang="en-MK" sz="4000" spc="-1" strike="noStrike">
                <a:solidFill>
                  <a:srgbClr val="f2f2f2"/>
                </a:solidFill>
                <a:latin typeface="Helvetica Neue"/>
                <a:ea typeface="Helvetica Neue"/>
              </a:rPr>
              <a:t>Wanda Díaz-Merced</a:t>
            </a:r>
            <a:endParaRPr b="0" lang="en-US" sz="4000" spc="-1" strike="noStrike">
              <a:solidFill>
                <a:srgbClr val="000000"/>
              </a:solidFill>
              <a:latin typeface="Arial"/>
            </a:endParaRPr>
          </a:p>
        </p:txBody>
      </p:sp>
      <p:sp>
        <p:nvSpPr>
          <p:cNvPr id="111" name="PlaceHolder 2"/>
          <p:cNvSpPr>
            <a:spLocks noGrp="1"/>
          </p:cNvSpPr>
          <p:nvPr>
            <p:ph/>
          </p:nvPr>
        </p:nvSpPr>
        <p:spPr>
          <a:xfrm>
            <a:off x="5770080" y="759600"/>
            <a:ext cx="5922000" cy="4996080"/>
          </a:xfrm>
          <a:prstGeom prst="rect">
            <a:avLst/>
          </a:prstGeom>
          <a:noFill/>
          <a:ln w="0">
            <a:noFill/>
          </a:ln>
        </p:spPr>
        <p:txBody>
          <a:bodyPr anchor="t">
            <a:normAutofit/>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Sonification – turning data sets into audible sound</a:t>
            </a:r>
            <a:endParaRPr b="0" lang="en-US" sz="2400" spc="-1" strike="noStrike">
              <a:solidFill>
                <a:srgbClr val="000000"/>
              </a:solidFill>
              <a:latin typeface="Arial"/>
            </a:endParaRPr>
          </a:p>
          <a:p>
            <a:pPr marL="228600" indent="-228600">
              <a:lnSpc>
                <a:spcPct val="100000"/>
              </a:lnSpc>
              <a:spcBef>
                <a:spcPts val="1001"/>
              </a:spcBef>
              <a:buClr>
                <a:srgbClr val="f2f2f2"/>
              </a:buClr>
              <a:buFont typeface="Arial"/>
              <a:buChar char="•"/>
            </a:pPr>
            <a:r>
              <a:rPr b="0" lang="en-MK" sz="2400" spc="-1" strike="noStrike">
                <a:solidFill>
                  <a:srgbClr val="f2f2f2"/>
                </a:solidFill>
                <a:latin typeface="Calibri"/>
                <a:ea typeface="Calibri"/>
              </a:rPr>
              <a:t>Leader in increasing equality of access to astronomy and using audible sound to study astrophysical data</a:t>
            </a:r>
            <a:endParaRPr b="0" lang="en-US" sz="2400" spc="-1" strike="noStrike">
              <a:solidFill>
                <a:srgbClr val="000000"/>
              </a:solidFill>
              <a:latin typeface="Arial"/>
            </a:endParaRPr>
          </a:p>
          <a:p>
            <a:pPr marL="228600" indent="-228600">
              <a:lnSpc>
                <a:spcPct val="100000"/>
              </a:lnSpc>
              <a:spcBef>
                <a:spcPts val="1001"/>
              </a:spcBef>
              <a:buClr>
                <a:srgbClr val="f2f2f2"/>
              </a:buClr>
              <a:buFont typeface="Arial"/>
              <a:buChar char="•"/>
            </a:pPr>
            <a:r>
              <a:rPr b="0" lang="en-MK" sz="2400" spc="-1" strike="noStrike">
                <a:solidFill>
                  <a:srgbClr val="f2f2f2"/>
                </a:solidFill>
                <a:latin typeface="Calibri"/>
                <a:ea typeface="Calibri"/>
              </a:rPr>
              <a:t>One of the 7 most trailblazing women in science</a:t>
            </a:r>
            <a:endParaRPr b="0" lang="en-US" sz="2400" spc="-1" strike="noStrike">
              <a:solidFill>
                <a:srgbClr val="000000"/>
              </a:solidFill>
              <a:latin typeface="Arial"/>
            </a:endParaRPr>
          </a:p>
        </p:txBody>
      </p:sp>
      <p:sp>
        <p:nvSpPr>
          <p:cNvPr id="112" name="Google Shape;129;p17"/>
          <p:cNvSpPr/>
          <p:nvPr/>
        </p:nvSpPr>
        <p:spPr>
          <a:xfrm>
            <a:off x="7256520" y="5580360"/>
            <a:ext cx="493524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r"/>
  </p:transition>
  <p:timing>
    <p:tnLst>
      <p:par>
        <p:cTn id="80" dur="indefinite" restart="never" nodeType="tmRoot">
          <p:childTnLst>
            <p:seq>
              <p:cTn id="81" dur="indefinite" nodeType="mainSeq">
                <p:childTnLst>
                  <p:par>
                    <p:cTn id="82" fill="hold">
                      <p:stCondLst>
                        <p:cond delay="0"/>
                      </p:stCondLst>
                      <p:childTnLst>
                        <p:par>
                          <p:cTn id="83" fill="hold">
                            <p:stCondLst>
                              <p:cond delay="0"/>
                            </p:stCondLst>
                            <p:childTnLst>
                              <p:par>
                                <p:cTn id="84" nodeType="withEffect" fill="hold" presetClass="entr" presetID="2" presetSubtype="4">
                                  <p:stCondLst>
                                    <p:cond delay="0"/>
                                  </p:stCondLst>
                                  <p:childTnLst>
                                    <p:set>
                                      <p:cBhvr>
                                        <p:cTn id="85" dur="1" fill="hold">
                                          <p:stCondLst>
                                            <p:cond delay="0"/>
                                          </p:stCondLst>
                                        </p:cTn>
                                        <p:tgtEl>
                                          <p:spTgt spid="111">
                                            <p:txEl>
                                              <p:pRg st="0" end="0"/>
                                            </p:txEl>
                                          </p:spTgt>
                                        </p:tgtEl>
                                        <p:attrNameLst>
                                          <p:attrName>style.visibility</p:attrName>
                                        </p:attrNameLst>
                                      </p:cBhvr>
                                      <p:to>
                                        <p:strVal val="visible"/>
                                      </p:to>
                                    </p:set>
                                    <p:anim calcmode="lin" valueType="num">
                                      <p:cBhvr additive="repl">
                                        <p:cTn id="86" dur="500"/>
                                        <p:tgtEl>
                                          <p:spTgt spid="111">
                                            <p:txEl>
                                              <p:pRg st="0" end="0"/>
                                            </p:txEl>
                                          </p:spTgt>
                                        </p:tgtEl>
                                        <p:attrNameLst>
                                          <p:attrName>ppt_y</p:attrName>
                                        </p:attrNameLst>
                                      </p:cBhvr>
                                      <p:tavLst>
                                        <p:tav tm="0">
                                          <p:val>
                                            <p:strVal val="#ppt_y+1"/>
                                          </p:val>
                                        </p:tav>
                                        <p:tav tm="100000">
                                          <p:val>
                                            <p:strVal val="#ppt_y"/>
                                          </p:val>
                                        </p:tav>
                                      </p:tavLst>
                                    </p:anim>
                                  </p:childTnLst>
                                </p:cTn>
                              </p:par>
                              <p:par>
                                <p:cTn id="87" nodeType="withEffect" fill="hold" presetClass="entr" presetID="2" presetSubtype="4">
                                  <p:stCondLst>
                                    <p:cond delay="0"/>
                                  </p:stCondLst>
                                  <p:childTnLst>
                                    <p:set>
                                      <p:cBhvr>
                                        <p:cTn id="88" dur="1" fill="hold">
                                          <p:stCondLst>
                                            <p:cond delay="0"/>
                                          </p:stCondLst>
                                        </p:cTn>
                                        <p:tgtEl>
                                          <p:spTgt spid="111">
                                            <p:txEl>
                                              <p:pRg st="1" end="1"/>
                                            </p:txEl>
                                          </p:spTgt>
                                        </p:tgtEl>
                                        <p:attrNameLst>
                                          <p:attrName>style.visibility</p:attrName>
                                        </p:attrNameLst>
                                      </p:cBhvr>
                                      <p:to>
                                        <p:strVal val="visible"/>
                                      </p:to>
                                    </p:set>
                                    <p:anim calcmode="lin" valueType="num">
                                      <p:cBhvr additive="repl">
                                        <p:cTn id="89" dur="500"/>
                                        <p:tgtEl>
                                          <p:spTgt spid="111">
                                            <p:txEl>
                                              <p:pRg st="1" end="1"/>
                                            </p:txEl>
                                          </p:spTgt>
                                        </p:tgtEl>
                                        <p:attrNameLst>
                                          <p:attrName>ppt_y</p:attrName>
                                        </p:attrNameLst>
                                      </p:cBhvr>
                                      <p:tavLst>
                                        <p:tav tm="0">
                                          <p:val>
                                            <p:strVal val="#ppt_y+1"/>
                                          </p:val>
                                        </p:tav>
                                        <p:tav tm="100000">
                                          <p:val>
                                            <p:strVal val="#ppt_y"/>
                                          </p:val>
                                        </p:tav>
                                      </p:tavLst>
                                    </p:anim>
                                  </p:childTnLst>
                                </p:cTn>
                              </p:par>
                              <p:par>
                                <p:cTn id="90" nodeType="withEffect" fill="hold" presetClass="entr" presetID="2" presetSubtype="4">
                                  <p:stCondLst>
                                    <p:cond delay="0"/>
                                  </p:stCondLst>
                                  <p:childTnLst>
                                    <p:set>
                                      <p:cBhvr>
                                        <p:cTn id="91" dur="1" fill="hold">
                                          <p:stCondLst>
                                            <p:cond delay="0"/>
                                          </p:stCondLst>
                                        </p:cTn>
                                        <p:tgtEl>
                                          <p:spTgt spid="111">
                                            <p:txEl>
                                              <p:pRg st="2" end="2"/>
                                            </p:txEl>
                                          </p:spTgt>
                                        </p:tgtEl>
                                        <p:attrNameLst>
                                          <p:attrName>style.visibility</p:attrName>
                                        </p:attrNameLst>
                                      </p:cBhvr>
                                      <p:to>
                                        <p:strVal val="visible"/>
                                      </p:to>
                                    </p:set>
                                    <p:anim calcmode="lin" valueType="num">
                                      <p:cBhvr additive="repl">
                                        <p:cTn id="92" dur="500"/>
                                        <p:tgtEl>
                                          <p:spTgt spid="1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Google Shape;135;p18" descr=""/>
          <p:cNvPicPr/>
          <p:nvPr/>
        </p:nvPicPr>
        <p:blipFill>
          <a:blip r:embed="rId1">
            <a:alphaModFix amt="95000"/>
          </a:blip>
          <a:srcRect l="3684" t="14816" r="14054" b="11145"/>
          <a:stretch/>
        </p:blipFill>
        <p:spPr>
          <a:xfrm>
            <a:off x="0" y="0"/>
            <a:ext cx="12191760" cy="6857640"/>
          </a:xfrm>
          <a:prstGeom prst="rect">
            <a:avLst/>
          </a:prstGeom>
          <a:ln w="0">
            <a:noFill/>
          </a:ln>
        </p:spPr>
      </p:pic>
      <p:sp>
        <p:nvSpPr>
          <p:cNvPr id="114" name="PlaceHolder 1"/>
          <p:cNvSpPr>
            <a:spLocks noGrp="1"/>
          </p:cNvSpPr>
          <p:nvPr>
            <p:ph type="title"/>
          </p:nvPr>
        </p:nvSpPr>
        <p:spPr>
          <a:xfrm>
            <a:off x="1383480" y="391680"/>
            <a:ext cx="10515240" cy="1325160"/>
          </a:xfrm>
          <a:prstGeom prst="rect">
            <a:avLst/>
          </a:prstGeom>
          <a:noFill/>
          <a:ln w="0">
            <a:noFill/>
          </a:ln>
        </p:spPr>
        <p:txBody>
          <a:bodyPr anchor="ctr">
            <a:normAutofit/>
          </a:bodyPr>
          <a:p>
            <a:pPr algn="r">
              <a:lnSpc>
                <a:spcPct val="90000"/>
              </a:lnSpc>
              <a:buNone/>
              <a:tabLst>
                <a:tab algn="l" pos="0"/>
              </a:tabLst>
            </a:pPr>
            <a:r>
              <a:rPr b="0" lang="en-MK" sz="4000" spc="-1" strike="noStrike">
                <a:solidFill>
                  <a:srgbClr val="f2f2f2"/>
                </a:solidFill>
                <a:latin typeface="Helvetica Neue"/>
                <a:ea typeface="Helvetica Neue"/>
              </a:rPr>
              <a:t>Realisation</a:t>
            </a:r>
            <a:endParaRPr b="0" lang="en-US" sz="4000" spc="-1" strike="noStrike">
              <a:solidFill>
                <a:srgbClr val="000000"/>
              </a:solidFill>
              <a:latin typeface="Arial"/>
            </a:endParaRPr>
          </a:p>
        </p:txBody>
      </p:sp>
      <p:sp>
        <p:nvSpPr>
          <p:cNvPr id="115" name="Google Shape;137;p18"/>
          <p:cNvSpPr/>
          <p:nvPr/>
        </p:nvSpPr>
        <p:spPr>
          <a:xfrm>
            <a:off x="9248400" y="1508760"/>
            <a:ext cx="294336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16" name="Google Shape;138;p18"/>
          <p:cNvSpPr/>
          <p:nvPr/>
        </p:nvSpPr>
        <p:spPr>
          <a:xfrm>
            <a:off x="4987440" y="874080"/>
            <a:ext cx="2220480" cy="1065600"/>
          </a:xfrm>
          <a:prstGeom prst="rect">
            <a:avLst/>
          </a:prstGeom>
          <a:solidFill>
            <a:srgbClr val="0d0d0d">
              <a:alpha val="51000"/>
            </a:srgbClr>
          </a:solidFill>
          <a:ln w="19050">
            <a:solidFill>
              <a:srgbClr val="ffffff"/>
            </a:solidFill>
            <a:round/>
          </a:ln>
        </p:spPr>
        <p:style>
          <a:lnRef idx="0"/>
          <a:fillRef idx="0"/>
          <a:effectRef idx="0"/>
          <a:fontRef idx="minor"/>
        </p:style>
        <p:txBody>
          <a:bodyPr anchor="ctr">
            <a:spAutoFit/>
          </a:bodyPr>
          <a:p>
            <a:pPr algn="ctr">
              <a:lnSpc>
                <a:spcPct val="100000"/>
              </a:lnSpc>
              <a:buNone/>
              <a:tabLst>
                <a:tab algn="l" pos="0"/>
              </a:tabLst>
            </a:pPr>
            <a:r>
              <a:rPr b="0" lang="en-MK" sz="3200" spc="-1" strike="noStrike">
                <a:solidFill>
                  <a:srgbClr val="f2f2f2"/>
                </a:solidFill>
                <a:latin typeface="Calibri"/>
                <a:ea typeface="Calibri"/>
              </a:rPr>
              <a:t>mp4 video</a:t>
            </a:r>
            <a:endParaRPr b="0" lang="en-US" sz="3200" spc="-1" strike="noStrike">
              <a:latin typeface="Arial"/>
            </a:endParaRPr>
          </a:p>
        </p:txBody>
      </p:sp>
      <p:sp>
        <p:nvSpPr>
          <p:cNvPr id="117" name="Google Shape;139;p18"/>
          <p:cNvSpPr/>
          <p:nvPr/>
        </p:nvSpPr>
        <p:spPr>
          <a:xfrm>
            <a:off x="6038280" y="1939680"/>
            <a:ext cx="11520" cy="125748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18" name="Google Shape;140;p18"/>
          <p:cNvSpPr/>
          <p:nvPr/>
        </p:nvSpPr>
        <p:spPr>
          <a:xfrm>
            <a:off x="5272200" y="3200040"/>
            <a:ext cx="1814400" cy="579600"/>
          </a:xfrm>
          <a:prstGeom prst="rect">
            <a:avLst/>
          </a:prstGeom>
          <a:solidFill>
            <a:srgbClr val="0d0d0d">
              <a:alpha val="51000"/>
            </a:srgbClr>
          </a:solidFill>
          <a:ln w="19050">
            <a:solidFill>
              <a:srgbClr val="ffffff"/>
            </a:solidFill>
            <a:round/>
          </a:ln>
        </p:spPr>
        <p:style>
          <a:lnRef idx="0"/>
          <a:fillRef idx="0"/>
          <a:effectRef idx="0"/>
          <a:fontRef idx="minor"/>
        </p:style>
        <p:txBody>
          <a:bodyPr anchor="ctr">
            <a:spAutoFit/>
          </a:bodyPr>
          <a:p>
            <a:pPr algn="ctr">
              <a:lnSpc>
                <a:spcPct val="100000"/>
              </a:lnSpc>
              <a:buNone/>
              <a:tabLst>
                <a:tab algn="l" pos="0"/>
              </a:tabLst>
            </a:pPr>
            <a:r>
              <a:rPr b="0" lang="en-MK" sz="3200" spc="-1" strike="noStrike">
                <a:solidFill>
                  <a:srgbClr val="f2f2f2"/>
                </a:solidFill>
                <a:latin typeface="Calibri"/>
                <a:ea typeface="Calibri"/>
              </a:rPr>
              <a:t>frames</a:t>
            </a:r>
            <a:endParaRPr b="0" lang="en-US" sz="3200" spc="-1" strike="noStrike">
              <a:latin typeface="Arial"/>
            </a:endParaRPr>
          </a:p>
        </p:txBody>
      </p:sp>
      <p:sp>
        <p:nvSpPr>
          <p:cNvPr id="119" name="Google Shape;141;p18"/>
          <p:cNvSpPr/>
          <p:nvPr/>
        </p:nvSpPr>
        <p:spPr>
          <a:xfrm>
            <a:off x="6042240" y="3785760"/>
            <a:ext cx="11520" cy="161568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20" name="Google Shape;142;p18"/>
          <p:cNvSpPr/>
          <p:nvPr/>
        </p:nvSpPr>
        <p:spPr>
          <a:xfrm>
            <a:off x="1010880" y="5408280"/>
            <a:ext cx="2346120" cy="579600"/>
          </a:xfrm>
          <a:prstGeom prst="rect">
            <a:avLst/>
          </a:prstGeom>
          <a:solidFill>
            <a:srgbClr val="0d0d0d">
              <a:alpha val="51000"/>
            </a:srgbClr>
          </a:solidFill>
          <a:ln w="19050">
            <a:solidFill>
              <a:srgbClr val="ffffff"/>
            </a:solidFill>
            <a:round/>
          </a:ln>
        </p:spPr>
        <p:style>
          <a:lnRef idx="0"/>
          <a:fillRef idx="0"/>
          <a:effectRef idx="0"/>
          <a:fontRef idx="minor"/>
        </p:style>
        <p:txBody>
          <a:bodyPr anchor="ctr">
            <a:spAutoFit/>
          </a:bodyPr>
          <a:p>
            <a:pPr algn="ctr">
              <a:lnSpc>
                <a:spcPct val="100000"/>
              </a:lnSpc>
              <a:buNone/>
              <a:tabLst>
                <a:tab algn="l" pos="0"/>
              </a:tabLst>
            </a:pPr>
            <a:r>
              <a:rPr b="0" lang="en-MK" sz="3200" spc="-1" strike="noStrike">
                <a:solidFill>
                  <a:srgbClr val="f2f2f2"/>
                </a:solidFill>
                <a:latin typeface="Calibri"/>
                <a:ea typeface="Calibri"/>
              </a:rPr>
              <a:t>brightness</a:t>
            </a:r>
            <a:endParaRPr b="0" lang="en-US" sz="3200" spc="-1" strike="noStrike">
              <a:latin typeface="Arial"/>
            </a:endParaRPr>
          </a:p>
        </p:txBody>
      </p:sp>
      <p:sp>
        <p:nvSpPr>
          <p:cNvPr id="121" name="Google Shape;143;p18"/>
          <p:cNvSpPr/>
          <p:nvPr/>
        </p:nvSpPr>
        <p:spPr>
          <a:xfrm>
            <a:off x="5197320" y="5433120"/>
            <a:ext cx="1768680" cy="579600"/>
          </a:xfrm>
          <a:prstGeom prst="rect">
            <a:avLst/>
          </a:prstGeom>
          <a:solidFill>
            <a:srgbClr val="0d0d0d">
              <a:alpha val="51000"/>
            </a:srgbClr>
          </a:solidFill>
          <a:ln w="19050">
            <a:solidFill>
              <a:srgbClr val="ffffff"/>
            </a:solidFill>
            <a:round/>
          </a:ln>
        </p:spPr>
        <p:style>
          <a:lnRef idx="0"/>
          <a:fillRef idx="0"/>
          <a:effectRef idx="0"/>
          <a:fontRef idx="minor"/>
        </p:style>
        <p:txBody>
          <a:bodyPr anchor="ctr">
            <a:spAutoFit/>
          </a:bodyPr>
          <a:p>
            <a:pPr algn="ctr">
              <a:lnSpc>
                <a:spcPct val="100000"/>
              </a:lnSpc>
              <a:buNone/>
              <a:tabLst>
                <a:tab algn="l" pos="0"/>
              </a:tabLst>
            </a:pPr>
            <a:r>
              <a:rPr b="0" lang="en-MK" sz="3200" spc="-1" strike="noStrike">
                <a:solidFill>
                  <a:srgbClr val="f2f2f2"/>
                </a:solidFill>
                <a:latin typeface="Calibri"/>
                <a:ea typeface="Calibri"/>
              </a:rPr>
              <a:t>texture</a:t>
            </a:r>
            <a:endParaRPr b="0" lang="en-US" sz="3200" spc="-1" strike="noStrike">
              <a:latin typeface="Arial"/>
            </a:endParaRPr>
          </a:p>
        </p:txBody>
      </p:sp>
      <p:sp>
        <p:nvSpPr>
          <p:cNvPr id="122" name="Google Shape;144;p18"/>
          <p:cNvSpPr/>
          <p:nvPr/>
        </p:nvSpPr>
        <p:spPr>
          <a:xfrm>
            <a:off x="9248400" y="5416560"/>
            <a:ext cx="1555560" cy="578160"/>
          </a:xfrm>
          <a:prstGeom prst="rect">
            <a:avLst/>
          </a:prstGeom>
          <a:solidFill>
            <a:srgbClr val="0d0d0d">
              <a:alpha val="51000"/>
            </a:srgbClr>
          </a:solidFill>
          <a:ln w="19050">
            <a:solidFill>
              <a:srgbClr val="ffffff"/>
            </a:solidFill>
            <a:round/>
          </a:ln>
        </p:spPr>
        <p:style>
          <a:lnRef idx="0"/>
          <a:fillRef idx="0"/>
          <a:effectRef idx="0"/>
          <a:fontRef idx="minor"/>
        </p:style>
        <p:txBody>
          <a:bodyPr anchor="ctr">
            <a:spAutoFit/>
          </a:bodyPr>
          <a:p>
            <a:pPr algn="ctr">
              <a:lnSpc>
                <a:spcPct val="100000"/>
              </a:lnSpc>
              <a:buNone/>
              <a:tabLst>
                <a:tab algn="l" pos="0"/>
              </a:tabLst>
            </a:pPr>
            <a:r>
              <a:rPr b="0" lang="en-MK" sz="3200" spc="-1" strike="noStrike">
                <a:solidFill>
                  <a:srgbClr val="f2f2f2"/>
                </a:solidFill>
                <a:latin typeface="Calibri"/>
                <a:ea typeface="Calibri"/>
              </a:rPr>
              <a:t>color</a:t>
            </a:r>
            <a:endParaRPr b="0" lang="en-US" sz="3200" spc="-1" strike="noStrike">
              <a:latin typeface="Arial"/>
            </a:endParaRPr>
          </a:p>
        </p:txBody>
      </p:sp>
      <p:sp>
        <p:nvSpPr>
          <p:cNvPr id="123" name="Google Shape;145;p18"/>
          <p:cNvSpPr/>
          <p:nvPr/>
        </p:nvSpPr>
        <p:spPr>
          <a:xfrm>
            <a:off x="7086600" y="3479040"/>
            <a:ext cx="297396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24" name="Google Shape;146;p18"/>
          <p:cNvSpPr/>
          <p:nvPr/>
        </p:nvSpPr>
        <p:spPr>
          <a:xfrm flipH="1" rot="10800000">
            <a:off x="2142000" y="3479400"/>
            <a:ext cx="3129480" cy="1044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25" name="Google Shape;147;p18"/>
          <p:cNvSpPr/>
          <p:nvPr/>
        </p:nvSpPr>
        <p:spPr>
          <a:xfrm>
            <a:off x="2153880" y="3489840"/>
            <a:ext cx="360" cy="191556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26" name="Google Shape;148;p18"/>
          <p:cNvSpPr/>
          <p:nvPr/>
        </p:nvSpPr>
        <p:spPr>
          <a:xfrm>
            <a:off x="10060920" y="3479040"/>
            <a:ext cx="360" cy="195156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Tree>
  </p:cSld>
  <p:transition spd="med">
    <p:push dir="r"/>
  </p:transition>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10">
                                  <p:stCondLst>
                                    <p:cond delay="0"/>
                                  </p:stCondLst>
                                  <p:childTnLst>
                                    <p:set>
                                      <p:cBhvr>
                                        <p:cTn id="98" dur="1" fill="hold">
                                          <p:stCondLst>
                                            <p:cond delay="0"/>
                                          </p:stCondLst>
                                        </p:cTn>
                                        <p:tgtEl>
                                          <p:spTgt spid="114"/>
                                        </p:tgtEl>
                                        <p:attrNameLst>
                                          <p:attrName>style.visibility</p:attrName>
                                        </p:attrNameLst>
                                      </p:cBhvr>
                                      <p:to>
                                        <p:strVal val="visible"/>
                                      </p:to>
                                    </p:set>
                                    <p:animEffect filter="fade" transition="in">
                                      <p:cBhvr additive="repl">
                                        <p:cTn id="99"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62626"/>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280800"/>
            <a:ext cx="10515240" cy="1325160"/>
          </a:xfrm>
          <a:prstGeom prst="rect">
            <a:avLst/>
          </a:prstGeom>
          <a:noFill/>
          <a:ln w="0">
            <a:noFill/>
          </a:ln>
        </p:spPr>
        <p:txBody>
          <a:bodyPr anchor="ctr">
            <a:normAutofit/>
          </a:bodyPr>
          <a:p>
            <a:pPr algn="ctr">
              <a:lnSpc>
                <a:spcPct val="90000"/>
              </a:lnSpc>
              <a:buNone/>
              <a:tabLst>
                <a:tab algn="l" pos="0"/>
              </a:tabLst>
            </a:pPr>
            <a:r>
              <a:rPr b="0" lang="en-MK" sz="4000" spc="-1" strike="noStrike">
                <a:solidFill>
                  <a:srgbClr val="f2f2f2"/>
                </a:solidFill>
                <a:latin typeface="Helvetica Neue"/>
                <a:ea typeface="Helvetica Neue"/>
              </a:rPr>
              <a:t>Brigtness and texture matrices</a:t>
            </a:r>
            <a:endParaRPr b="0" lang="en-US" sz="4000" spc="-1" strike="noStrike">
              <a:solidFill>
                <a:srgbClr val="000000"/>
              </a:solidFill>
              <a:latin typeface="Arial"/>
            </a:endParaRPr>
          </a:p>
        </p:txBody>
      </p:sp>
      <p:graphicFrame>
        <p:nvGraphicFramePr>
          <p:cNvPr id="128" name="Google Shape;154;p19"/>
          <p:cNvGraphicFramePr/>
          <p:nvPr/>
        </p:nvGraphicFramePr>
        <p:xfrm>
          <a:off x="0" y="1405440"/>
          <a:ext cx="12191760" cy="5452200"/>
        </p:xfrm>
        <a:graphic>
          <a:graphicData uri="http://schemas.openxmlformats.org/drawingml/2006/table">
            <a:tbl>
              <a:tblPr/>
              <a:tblGrid>
                <a:gridCol w="6095880"/>
                <a:gridCol w="6095880"/>
              </a:tblGrid>
              <a:tr h="708120">
                <a:tc>
                  <a:txBody>
                    <a:bodyPr anchor="ctr">
                      <a:noAutofit/>
                    </a:bodyPr>
                    <a:p>
                      <a:pPr algn="ctr">
                        <a:lnSpc>
                          <a:spcPct val="100000"/>
                        </a:lnSpc>
                        <a:buNone/>
                        <a:tabLst>
                          <a:tab algn="l" pos="0"/>
                        </a:tabLst>
                      </a:pPr>
                      <a:r>
                        <a:rPr b="1" lang="en-MK" sz="2800" spc="-1" strike="noStrike">
                          <a:solidFill>
                            <a:srgbClr val="ffffff"/>
                          </a:solidFill>
                          <a:latin typeface="Arial"/>
                          <a:ea typeface="Arial"/>
                        </a:rPr>
                        <a:t>Brightness</a:t>
                      </a:r>
                      <a:endParaRPr b="0" lang="en-US" sz="2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anchor="ctr">
                      <a:noAutofit/>
                    </a:bodyPr>
                    <a:p>
                      <a:pPr algn="ctr">
                        <a:lnSpc>
                          <a:spcPct val="100000"/>
                        </a:lnSpc>
                        <a:buNone/>
                        <a:tabLst>
                          <a:tab algn="l" pos="0"/>
                        </a:tabLst>
                      </a:pPr>
                      <a:r>
                        <a:rPr b="1" lang="en-MK" sz="2800" spc="-1" strike="noStrike">
                          <a:solidFill>
                            <a:srgbClr val="ffffff"/>
                          </a:solidFill>
                          <a:latin typeface="Arial"/>
                          <a:ea typeface="Arial"/>
                        </a:rPr>
                        <a:t>Texture </a:t>
                      </a:r>
                      <a:endParaRPr b="0" lang="en-US" sz="2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4744080">
                <a:tc>
                  <a:txBody>
                    <a:bodyPr anchor="t">
                      <a:noAutofit/>
                    </a:bodyPr>
                    <a:p>
                      <a:pPr marL="343080" indent="-190440">
                        <a:lnSpc>
                          <a:spcPct val="100000"/>
                        </a:lnSpc>
                        <a:buNone/>
                        <a:tabLst>
                          <a:tab algn="l" pos="0"/>
                        </a:tabLst>
                      </a:pP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Every frame is turned grey</a:t>
                      </a: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Resized to a 256 ⨉ 256 matrix</a:t>
                      </a: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Every cell is a 8-bit number containing the cell’s brightness intensity</a:t>
                      </a:r>
                      <a:endParaRPr b="0" lang="en-US" sz="2400" spc="-1" strike="noStrike">
                        <a:latin typeface="Arial"/>
                      </a:endParaRPr>
                    </a:p>
                    <a:p>
                      <a:pPr marL="343080" indent="-190440">
                        <a:lnSpc>
                          <a:spcPct val="100000"/>
                        </a:lnSpc>
                        <a:spcBef>
                          <a:spcPts val="1199"/>
                        </a:spcBef>
                        <a:buNone/>
                        <a:tabLst>
                          <a:tab algn="l" pos="0"/>
                        </a:tabLst>
                      </a:pPr>
                      <a:endParaRPr b="0" lang="en-US"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anchor="t">
                      <a:noAutofit/>
                    </a:bodyPr>
                    <a:p>
                      <a:pPr marL="343080" indent="-190440">
                        <a:lnSpc>
                          <a:spcPct val="100000"/>
                        </a:lnSpc>
                        <a:buNone/>
                        <a:tabLst>
                          <a:tab algn="l" pos="0"/>
                        </a:tabLst>
                      </a:pP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Canny edge detection algorithm for recognizing patterns, edges and lines</a:t>
                      </a:r>
                      <a:endParaRPr b="0" lang="en-US" sz="2400" spc="-1" strike="noStrike">
                        <a:latin typeface="Arial"/>
                      </a:endParaRPr>
                    </a:p>
                    <a:p>
                      <a:pPr marL="343080" indent="-190440">
                        <a:lnSpc>
                          <a:spcPct val="100000"/>
                        </a:lnSpc>
                        <a:spcBef>
                          <a:spcPts val="1199"/>
                        </a:spcBef>
                        <a:buNone/>
                        <a:tabLst>
                          <a:tab algn="l" pos="0"/>
                        </a:tabLst>
                      </a:pPr>
                      <a:endParaRPr b="0" lang="en-US"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bl>
          </a:graphicData>
        </a:graphic>
      </p:graphicFrame>
      <p:pic>
        <p:nvPicPr>
          <p:cNvPr id="129" name="Google Shape;155;p19" descr=""/>
          <p:cNvPicPr/>
          <p:nvPr/>
        </p:nvPicPr>
        <p:blipFill>
          <a:blip r:embed="rId1"/>
          <a:stretch/>
        </p:blipFill>
        <p:spPr>
          <a:xfrm>
            <a:off x="6477120" y="4361400"/>
            <a:ext cx="2836080" cy="2126880"/>
          </a:xfrm>
          <a:prstGeom prst="rect">
            <a:avLst/>
          </a:prstGeom>
          <a:ln w="0">
            <a:noFill/>
          </a:ln>
        </p:spPr>
      </p:pic>
      <p:pic>
        <p:nvPicPr>
          <p:cNvPr id="130" name="Google Shape;156;p19" descr=""/>
          <p:cNvPicPr/>
          <p:nvPr/>
        </p:nvPicPr>
        <p:blipFill>
          <a:blip r:embed="rId2"/>
          <a:stretch/>
        </p:blipFill>
        <p:spPr>
          <a:xfrm>
            <a:off x="9313200" y="4361400"/>
            <a:ext cx="2836080" cy="2126880"/>
          </a:xfrm>
          <a:prstGeom prst="rect">
            <a:avLst/>
          </a:prstGeom>
          <a:ln w="0">
            <a:noFill/>
          </a:ln>
        </p:spPr>
      </p:pic>
      <p:sp>
        <p:nvSpPr>
          <p:cNvPr id="131" name="Google Shape;157;p19"/>
          <p:cNvSpPr/>
          <p:nvPr/>
        </p:nvSpPr>
        <p:spPr>
          <a:xfrm>
            <a:off x="7162920" y="6488640"/>
            <a:ext cx="5028840" cy="639720"/>
          </a:xfrm>
          <a:prstGeom prst="rect">
            <a:avLst/>
          </a:prstGeom>
          <a:solidFill>
            <a:srgbClr val="0d0d0d">
              <a:alpha val="35000"/>
            </a:srgbClr>
          </a:solidFill>
          <a:ln w="0">
            <a:noFill/>
          </a:ln>
        </p:spPr>
        <p:style>
          <a:lnRef idx="0"/>
          <a:fillRef idx="0"/>
          <a:effectRef idx="0"/>
          <a:fontRef idx="minor"/>
        </p:style>
        <p:txBody>
          <a:bodyPr anchor="t">
            <a:spAutoFit/>
          </a:bodyPr>
          <a:p>
            <a:pPr algn="r">
              <a:lnSpc>
                <a:spcPct val="100000"/>
              </a:lnSpc>
              <a:buNone/>
              <a:tabLst>
                <a:tab algn="l" pos="0"/>
              </a:tabLst>
            </a:pPr>
            <a:r>
              <a:rPr b="0" lang="en-MK" sz="1800" spc="-1" strike="noStrike">
                <a:solidFill>
                  <a:srgbClr val="f2f2f2"/>
                </a:solidFill>
                <a:latin typeface="Calibri"/>
                <a:ea typeface="Calibri"/>
              </a:rPr>
              <a:t>Using the Canny edge detection algorithm example</a:t>
            </a:r>
            <a:endParaRPr b="0" lang="en-US" sz="1800" spc="-1" strike="noStrike">
              <a:latin typeface="Arial"/>
            </a:endParaRPr>
          </a:p>
        </p:txBody>
      </p:sp>
    </p:spTree>
  </p:cSld>
  <p:transition spd="med">
    <p:push dir="r"/>
  </p:transition>
  <p:timing>
    <p:tnLst>
      <p:par>
        <p:cTn id="100" dur="indefinite" restart="never" nodeType="tmRoot">
          <p:childTnLst>
            <p:seq>
              <p:cTn id="101" dur="indefinite" nodeType="mainSeq">
                <p:childTnLst>
                  <p:par>
                    <p:cTn id="102" fill="hold">
                      <p:stCondLst>
                        <p:cond delay="0"/>
                      </p:stCondLst>
                      <p:childTnLst>
                        <p:par>
                          <p:cTn id="103" fill="hold">
                            <p:stCondLst>
                              <p:cond delay="0"/>
                            </p:stCondLst>
                            <p:childTnLst>
                              <p:par>
                                <p:cTn id="104" nodeType="withEffect" fill="hold" presetClass="entr" presetID="2" presetSubtype="4">
                                  <p:stCondLst>
                                    <p:cond delay="0"/>
                                  </p:stCondLst>
                                  <p:childTnLst>
                                    <p:set>
                                      <p:cBhvr>
                                        <p:cTn id="105" dur="1" fill="hold">
                                          <p:stCondLst>
                                            <p:cond delay="0"/>
                                          </p:stCondLst>
                                        </p:cTn>
                                        <p:tgtEl>
                                          <p:spTgt spid="127"/>
                                        </p:tgtEl>
                                        <p:attrNameLst>
                                          <p:attrName>style.visibility</p:attrName>
                                        </p:attrNameLst>
                                      </p:cBhvr>
                                      <p:to>
                                        <p:strVal val="visible"/>
                                      </p:to>
                                    </p:set>
                                    <p:anim calcmode="lin" valueType="num">
                                      <p:cBhvr additive="repl">
                                        <p:cTn id="106" dur="500"/>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Google Shape;162;p20" descr=""/>
          <p:cNvPicPr/>
          <p:nvPr/>
        </p:nvPicPr>
        <p:blipFill>
          <a:blip r:embed="rId1"/>
          <a:stretch/>
        </p:blipFill>
        <p:spPr>
          <a:xfrm>
            <a:off x="8640" y="0"/>
            <a:ext cx="12183120" cy="6857640"/>
          </a:xfrm>
          <a:prstGeom prst="rect">
            <a:avLst/>
          </a:prstGeom>
          <a:ln w="0">
            <a:noFill/>
          </a:ln>
        </p:spPr>
      </p:pic>
      <p:sp>
        <p:nvSpPr>
          <p:cNvPr id="133" name="PlaceHolder 1"/>
          <p:cNvSpPr>
            <a:spLocks noGrp="1"/>
          </p:cNvSpPr>
          <p:nvPr>
            <p:ph/>
          </p:nvPr>
        </p:nvSpPr>
        <p:spPr>
          <a:xfrm>
            <a:off x="838080" y="1605960"/>
            <a:ext cx="10515240" cy="4350960"/>
          </a:xfrm>
          <a:prstGeom prst="rect">
            <a:avLst/>
          </a:prstGeom>
          <a:noFill/>
          <a:ln w="0">
            <a:noFill/>
          </a:ln>
        </p:spPr>
        <p:txBody>
          <a:bodyPr anchor="t">
            <a:normAutofit/>
          </a:bodyPr>
          <a:p>
            <a:pPr algn="ctr">
              <a:lnSpc>
                <a:spcPct val="90000"/>
              </a:lnSpc>
              <a:buNone/>
              <a:tabLst>
                <a:tab algn="l" pos="0"/>
              </a:tabLst>
            </a:pPr>
            <a:r>
              <a:rPr b="0" lang="en-MK" sz="2800" spc="-1" strike="noStrike">
                <a:solidFill>
                  <a:srgbClr val="f2f2f2"/>
                </a:solidFill>
                <a:latin typeface="Calibri"/>
                <a:ea typeface="Calibri"/>
              </a:rPr>
              <a:t>Brightness and texture matrices are turned into frequency arrays</a:t>
            </a:r>
            <a:endParaRPr b="0" lang="en-US" sz="2800" spc="-1" strike="noStrike">
              <a:solidFill>
                <a:srgbClr val="000000"/>
              </a:solidFill>
              <a:latin typeface="Arial"/>
            </a:endParaRPr>
          </a:p>
          <a:p>
            <a:pPr algn="ctr">
              <a:lnSpc>
                <a:spcPct val="90000"/>
              </a:lnSpc>
              <a:spcBef>
                <a:spcPts val="1001"/>
              </a:spcBef>
              <a:buNone/>
              <a:tabLst>
                <a:tab algn="l" pos="0"/>
              </a:tabLst>
            </a:pPr>
            <a:endParaRPr b="0" lang="en-US" sz="2800" spc="-1" strike="noStrike">
              <a:solidFill>
                <a:srgbClr val="000000"/>
              </a:solidFill>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Normalizing the audio signals</a:t>
            </a:r>
            <a:endParaRPr b="0" lang="en-US" sz="2800" spc="-1" strike="noStrike">
              <a:solidFill>
                <a:srgbClr val="000000"/>
              </a:solidFill>
              <a:latin typeface="Arial"/>
            </a:endParaRPr>
          </a:p>
          <a:p>
            <a:pPr algn="ctr">
              <a:lnSpc>
                <a:spcPct val="90000"/>
              </a:lnSpc>
              <a:spcBef>
                <a:spcPts val="1001"/>
              </a:spcBef>
              <a:buNone/>
              <a:tabLst>
                <a:tab algn="l" pos="0"/>
              </a:tabLst>
            </a:pPr>
            <a:endParaRPr b="0" lang="en-US" sz="2800" spc="-1" strike="noStrike">
              <a:solidFill>
                <a:srgbClr val="000000"/>
              </a:solidFill>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Extracting the mean color of the frame</a:t>
            </a:r>
            <a:endParaRPr b="0" lang="en-US" sz="2800" spc="-1" strike="noStrike">
              <a:solidFill>
                <a:srgbClr val="000000"/>
              </a:solidFill>
              <a:latin typeface="Arial"/>
            </a:endParaRPr>
          </a:p>
          <a:p>
            <a:pPr algn="ctr">
              <a:lnSpc>
                <a:spcPct val="90000"/>
              </a:lnSpc>
              <a:spcBef>
                <a:spcPts val="1001"/>
              </a:spcBef>
              <a:buNone/>
              <a:tabLst>
                <a:tab algn="l" pos="0"/>
              </a:tabLst>
            </a:pPr>
            <a:endParaRPr b="0" lang="en-US" sz="2800" spc="-1" strike="noStrike">
              <a:solidFill>
                <a:srgbClr val="000000"/>
              </a:solidFill>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Merging all audio signals</a:t>
            </a:r>
            <a:endParaRPr b="0" lang="en-US" sz="2800" spc="-1" strike="noStrike">
              <a:solidFill>
                <a:srgbClr val="000000"/>
              </a:solidFill>
              <a:latin typeface="Arial"/>
            </a:endParaRPr>
          </a:p>
        </p:txBody>
      </p:sp>
      <p:sp>
        <p:nvSpPr>
          <p:cNvPr id="134" name="Google Shape;164;p20"/>
          <p:cNvSpPr/>
          <p:nvPr/>
        </p:nvSpPr>
        <p:spPr>
          <a:xfrm>
            <a:off x="5986440" y="2400840"/>
            <a:ext cx="185760" cy="642960"/>
          </a:xfrm>
          <a:prstGeom prst="downArrow">
            <a:avLst>
              <a:gd name="adj1" fmla="val 50000"/>
              <a:gd name="adj2" fmla="val 50000"/>
            </a:avLst>
          </a:prstGeom>
          <a:solidFill>
            <a:srgbClr val="e7e7e7"/>
          </a:solidFill>
          <a:ln w="0">
            <a:noFill/>
          </a:ln>
        </p:spPr>
        <p:style>
          <a:lnRef idx="0"/>
          <a:fillRef idx="0"/>
          <a:effectRef idx="0"/>
          <a:fontRef idx="minor"/>
        </p:style>
      </p:sp>
      <p:sp>
        <p:nvSpPr>
          <p:cNvPr id="135" name="Google Shape;165;p20"/>
          <p:cNvSpPr/>
          <p:nvPr/>
        </p:nvSpPr>
        <p:spPr>
          <a:xfrm>
            <a:off x="5967000" y="3441600"/>
            <a:ext cx="185760" cy="642960"/>
          </a:xfrm>
          <a:prstGeom prst="downArrow">
            <a:avLst>
              <a:gd name="adj1" fmla="val 50000"/>
              <a:gd name="adj2" fmla="val 50000"/>
            </a:avLst>
          </a:prstGeom>
          <a:solidFill>
            <a:srgbClr val="e7e7e7"/>
          </a:solidFill>
          <a:ln w="0">
            <a:noFill/>
          </a:ln>
        </p:spPr>
        <p:style>
          <a:lnRef idx="0"/>
          <a:fillRef idx="0"/>
          <a:effectRef idx="0"/>
          <a:fontRef idx="minor"/>
        </p:style>
      </p:sp>
      <p:sp>
        <p:nvSpPr>
          <p:cNvPr id="136" name="Google Shape;166;p20"/>
          <p:cNvSpPr/>
          <p:nvPr/>
        </p:nvSpPr>
        <p:spPr>
          <a:xfrm>
            <a:off x="5986440" y="4498560"/>
            <a:ext cx="185760" cy="579240"/>
          </a:xfrm>
          <a:prstGeom prst="downArrow">
            <a:avLst>
              <a:gd name="adj1" fmla="val 50000"/>
              <a:gd name="adj2" fmla="val 50000"/>
            </a:avLst>
          </a:prstGeom>
          <a:solidFill>
            <a:srgbClr val="e7e7e7"/>
          </a:solidFill>
          <a:ln w="0">
            <a:noFill/>
          </a:ln>
        </p:spPr>
        <p:style>
          <a:lnRef idx="0"/>
          <a:fillRef idx="0"/>
          <a:effectRef idx="0"/>
          <a:fontRef idx="minor"/>
        </p:style>
      </p:sp>
      <p:sp>
        <p:nvSpPr>
          <p:cNvPr id="137" name="PlaceHolder 2"/>
          <p:cNvSpPr>
            <a:spLocks noGrp="1"/>
          </p:cNvSpPr>
          <p:nvPr>
            <p:ph type="title"/>
          </p:nvPr>
        </p:nvSpPr>
        <p:spPr>
          <a:xfrm>
            <a:off x="838080" y="280800"/>
            <a:ext cx="10515240" cy="1325160"/>
          </a:xfrm>
          <a:prstGeom prst="rect">
            <a:avLst/>
          </a:prstGeom>
          <a:noFill/>
          <a:ln w="0">
            <a:noFill/>
          </a:ln>
        </p:spPr>
        <p:txBody>
          <a:bodyPr anchor="ctr">
            <a:normAutofit/>
          </a:bodyPr>
          <a:p>
            <a:pPr algn="ctr">
              <a:lnSpc>
                <a:spcPct val="90000"/>
              </a:lnSpc>
              <a:buNone/>
              <a:tabLst>
                <a:tab algn="l" pos="0"/>
              </a:tabLst>
            </a:pPr>
            <a:r>
              <a:rPr b="0" lang="en-MK" sz="4000" spc="-1" strike="noStrike">
                <a:solidFill>
                  <a:srgbClr val="f2f2f2"/>
                </a:solidFill>
                <a:latin typeface="Helvetica Neue"/>
                <a:ea typeface="Helvetica Neue"/>
              </a:rPr>
              <a:t>Finishing the audio</a:t>
            </a:r>
            <a:endParaRPr b="0" lang="en-US" sz="4000" spc="-1" strike="noStrike">
              <a:solidFill>
                <a:srgbClr val="000000"/>
              </a:solidFill>
              <a:latin typeface="Arial"/>
            </a:endParaRPr>
          </a:p>
        </p:txBody>
      </p:sp>
      <p:sp>
        <p:nvSpPr>
          <p:cNvPr id="138" name="Google Shape;168;p20"/>
          <p:cNvSpPr/>
          <p:nvPr/>
        </p:nvSpPr>
        <p:spPr>
          <a:xfrm>
            <a:off x="3602520" y="1280160"/>
            <a:ext cx="480024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pic>
        <p:nvPicPr>
          <p:cNvPr id="139" name="Google Shape;169;p20" descr=""/>
          <p:cNvPicPr/>
          <p:nvPr/>
        </p:nvPicPr>
        <p:blipFill>
          <a:blip r:embed="rId2"/>
          <a:stretch/>
        </p:blipFill>
        <p:spPr>
          <a:xfrm>
            <a:off x="8640" y="4104000"/>
            <a:ext cx="12174840" cy="3885840"/>
          </a:xfrm>
          <a:prstGeom prst="rect">
            <a:avLst/>
          </a:prstGeom>
          <a:ln w="0">
            <a:noFill/>
          </a:ln>
        </p:spPr>
      </p:pic>
    </p:spTree>
  </p:cSld>
  <p:transition spd="med">
    <p:push dir="r"/>
  </p:transition>
  <p:timing>
    <p:tnLst>
      <p:par>
        <p:cTn id="107" dur="indefinite" restart="never" nodeType="tmRoot">
          <p:childTnLst>
            <p:seq>
              <p:cTn id="108" dur="indefinite" nodeType="mainSeq">
                <p:childTnLst>
                  <p:par>
                    <p:cTn id="109" fill="hold">
                      <p:stCondLst>
                        <p:cond delay="0"/>
                      </p:stCondLst>
                      <p:childTnLst>
                        <p:par>
                          <p:cTn id="110" fill="hold">
                            <p:stCondLst>
                              <p:cond delay="0"/>
                            </p:stCondLst>
                            <p:childTnLst>
                              <p:par>
                                <p:cTn id="111" nodeType="withEffect" fill="hold" presetClass="entr" presetID="2" presetSubtype="4">
                                  <p:stCondLst>
                                    <p:cond delay="0"/>
                                  </p:stCondLst>
                                  <p:childTnLst>
                                    <p:set>
                                      <p:cBhvr>
                                        <p:cTn id="112" dur="1" fill="hold">
                                          <p:stCondLst>
                                            <p:cond delay="0"/>
                                          </p:stCondLst>
                                        </p:cTn>
                                        <p:tgtEl>
                                          <p:spTgt spid="137"/>
                                        </p:tgtEl>
                                        <p:attrNameLst>
                                          <p:attrName>style.visibility</p:attrName>
                                        </p:attrNameLst>
                                      </p:cBhvr>
                                      <p:to>
                                        <p:strVal val="visible"/>
                                      </p:to>
                                    </p:set>
                                    <p:anim calcmode="lin" valueType="num">
                                      <p:cBhvr additive="repl">
                                        <p:cTn id="113" dur="500"/>
                                        <p:tgtEl>
                                          <p:spTgt spid="137"/>
                                        </p:tgtEl>
                                        <p:attrNameLst>
                                          <p:attrName>ppt_y</p:attrName>
                                        </p:attrNameLst>
                                      </p:cBhvr>
                                      <p:tavLst>
                                        <p:tav tm="0">
                                          <p:val>
                                            <p:strVal val="#ppt_y+1"/>
                                          </p:val>
                                        </p:tav>
                                        <p:tav tm="100000">
                                          <p:val>
                                            <p:strVal val="#ppt_y"/>
                                          </p:val>
                                        </p:tav>
                                      </p:tavLst>
                                    </p:anim>
                                  </p:childTnLst>
                                </p:cTn>
                              </p:par>
                              <p:par>
                                <p:cTn id="114" nodeType="withEffect" fill="hold" presetClass="entr" presetID="2" presetSubtype="4">
                                  <p:stCondLst>
                                    <p:cond delay="0"/>
                                  </p:stCondLst>
                                  <p:childTnLst>
                                    <p:set>
                                      <p:cBhvr>
                                        <p:cTn id="115" dur="1" fill="hold">
                                          <p:stCondLst>
                                            <p:cond delay="0"/>
                                          </p:stCondLst>
                                        </p:cTn>
                                        <p:tgtEl>
                                          <p:spTgt spid="138"/>
                                        </p:tgtEl>
                                        <p:attrNameLst>
                                          <p:attrName>style.visibility</p:attrName>
                                        </p:attrNameLst>
                                      </p:cBhvr>
                                      <p:to>
                                        <p:strVal val="visible"/>
                                      </p:to>
                                    </p:set>
                                    <p:anim calcmode="lin" valueType="num">
                                      <p:cBhvr additive="repl">
                                        <p:cTn id="116" dur="500"/>
                                        <p:tgtEl>
                                          <p:spTgt spid="138"/>
                                        </p:tgtEl>
                                        <p:attrNameLst>
                                          <p:attrName>ppt_y</p:attrName>
                                        </p:attrNameLst>
                                      </p:cBhvr>
                                      <p:tavLst>
                                        <p:tav tm="0">
                                          <p:val>
                                            <p:strVal val="#ppt_y+1"/>
                                          </p:val>
                                        </p:tav>
                                        <p:tav tm="100000">
                                          <p:val>
                                            <p:strVal val="#ppt_y"/>
                                          </p:val>
                                        </p:tav>
                                      </p:tavLst>
                                    </p:anim>
                                  </p:childTnLst>
                                </p:cTn>
                              </p:par>
                            </p:childTnLst>
                          </p:cTn>
                        </p:par>
                        <p:par>
                          <p:cTn id="117" fill="hold">
                            <p:stCondLst>
                              <p:cond delay="500"/>
                            </p:stCondLst>
                            <p:childTnLst>
                              <p:par>
                                <p:cTn id="118" nodeType="afterEffect" fill="hold" presetClass="entr" presetID="2" presetSubtype="4">
                                  <p:stCondLst>
                                    <p:cond delay="0"/>
                                  </p:stCondLst>
                                  <p:childTnLst>
                                    <p:set>
                                      <p:cBhvr>
                                        <p:cTn id="119" dur="1" fill="hold">
                                          <p:stCondLst>
                                            <p:cond delay="0"/>
                                          </p:stCondLst>
                                        </p:cTn>
                                        <p:tgtEl>
                                          <p:spTgt spid="133">
                                            <p:txEl>
                                              <p:pRg st="0" end="0"/>
                                            </p:txEl>
                                          </p:spTgt>
                                        </p:tgtEl>
                                        <p:attrNameLst>
                                          <p:attrName>style.visibility</p:attrName>
                                        </p:attrNameLst>
                                      </p:cBhvr>
                                      <p:to>
                                        <p:strVal val="visible"/>
                                      </p:to>
                                    </p:set>
                                    <p:anim calcmode="lin" valueType="num">
                                      <p:cBhvr additive="repl">
                                        <p:cTn id="120" dur="500"/>
                                        <p:tgtEl>
                                          <p:spTgt spid="133">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nodeType="afterEffect" fill="hold" presetClass="entr" presetID="2" presetSubtype="4">
                                  <p:stCondLst>
                                    <p:cond delay="0"/>
                                  </p:stCondLst>
                                  <p:childTnLst>
                                    <p:set>
                                      <p:cBhvr>
                                        <p:cTn id="123" dur="1" fill="hold">
                                          <p:stCondLst>
                                            <p:cond delay="0"/>
                                          </p:stCondLst>
                                        </p:cTn>
                                        <p:tgtEl>
                                          <p:spTgt spid="133">
                                            <p:txEl>
                                              <p:pRg st="1" end="1"/>
                                            </p:txEl>
                                          </p:spTgt>
                                        </p:tgtEl>
                                        <p:attrNameLst>
                                          <p:attrName>style.visibility</p:attrName>
                                        </p:attrNameLst>
                                      </p:cBhvr>
                                      <p:to>
                                        <p:strVal val="visible"/>
                                      </p:to>
                                    </p:set>
                                    <p:anim calcmode="lin" valueType="num">
                                      <p:cBhvr additive="repl">
                                        <p:cTn id="124" dur="500"/>
                                        <p:tgtEl>
                                          <p:spTgt spid="133">
                                            <p:txEl>
                                              <p:pRg st="1" end="1"/>
                                            </p:txEl>
                                          </p:spTgt>
                                        </p:tgtEl>
                                        <p:attrNameLst>
                                          <p:attrName>ppt_y</p:attrName>
                                        </p:attrNameLst>
                                      </p:cBhvr>
                                      <p:tavLst>
                                        <p:tav tm="0">
                                          <p:val>
                                            <p:strVal val="#ppt_y+1"/>
                                          </p:val>
                                        </p:tav>
                                        <p:tav tm="100000">
                                          <p:val>
                                            <p:strVal val="#ppt_y"/>
                                          </p:val>
                                        </p:tav>
                                      </p:tavLst>
                                    </p:anim>
                                  </p:childTnLst>
                                </p:cTn>
                              </p:par>
                            </p:childTnLst>
                          </p:cTn>
                        </p:par>
                        <p:par>
                          <p:cTn id="125" fill="hold">
                            <p:stCondLst>
                              <p:cond delay="1500"/>
                            </p:stCondLst>
                            <p:childTnLst>
                              <p:par>
                                <p:cTn id="126" nodeType="afterEffect" fill="hold" presetClass="entr" presetID="2" presetSubtype="4">
                                  <p:stCondLst>
                                    <p:cond delay="0"/>
                                  </p:stCondLst>
                                  <p:childTnLst>
                                    <p:set>
                                      <p:cBhvr>
                                        <p:cTn id="127" dur="1" fill="hold">
                                          <p:stCondLst>
                                            <p:cond delay="0"/>
                                          </p:stCondLst>
                                        </p:cTn>
                                        <p:tgtEl>
                                          <p:spTgt spid="133">
                                            <p:txEl>
                                              <p:pRg st="2" end="2"/>
                                            </p:txEl>
                                          </p:spTgt>
                                        </p:tgtEl>
                                        <p:attrNameLst>
                                          <p:attrName>style.visibility</p:attrName>
                                        </p:attrNameLst>
                                      </p:cBhvr>
                                      <p:to>
                                        <p:strVal val="visible"/>
                                      </p:to>
                                    </p:set>
                                    <p:anim calcmode="lin" valueType="num">
                                      <p:cBhvr additive="repl">
                                        <p:cTn id="128" dur="500"/>
                                        <p:tgtEl>
                                          <p:spTgt spid="133">
                                            <p:txEl>
                                              <p:pRg st="2" end="2"/>
                                            </p:txEl>
                                          </p:spTgt>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nodeType="afterEffect" fill="hold" presetClass="entr" presetID="2" presetSubtype="4">
                                  <p:stCondLst>
                                    <p:cond delay="0"/>
                                  </p:stCondLst>
                                  <p:childTnLst>
                                    <p:set>
                                      <p:cBhvr>
                                        <p:cTn id="131" dur="1" fill="hold">
                                          <p:stCondLst>
                                            <p:cond delay="0"/>
                                          </p:stCondLst>
                                        </p:cTn>
                                        <p:tgtEl>
                                          <p:spTgt spid="133">
                                            <p:txEl>
                                              <p:pRg st="3" end="3"/>
                                            </p:txEl>
                                          </p:spTgt>
                                        </p:tgtEl>
                                        <p:attrNameLst>
                                          <p:attrName>style.visibility</p:attrName>
                                        </p:attrNameLst>
                                      </p:cBhvr>
                                      <p:to>
                                        <p:strVal val="visible"/>
                                      </p:to>
                                    </p:set>
                                    <p:anim calcmode="lin" valueType="num">
                                      <p:cBhvr additive="repl">
                                        <p:cTn id="132" dur="500"/>
                                        <p:tgtEl>
                                          <p:spTgt spid="133">
                                            <p:txEl>
                                              <p:pRg st="3" end="3"/>
                                            </p:txEl>
                                          </p:spTgt>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nodeType="afterEffect" fill="hold" presetClass="entr" presetID="2" presetSubtype="4">
                                  <p:stCondLst>
                                    <p:cond delay="0"/>
                                  </p:stCondLst>
                                  <p:childTnLst>
                                    <p:set>
                                      <p:cBhvr>
                                        <p:cTn id="135" dur="1" fill="hold">
                                          <p:stCondLst>
                                            <p:cond delay="0"/>
                                          </p:stCondLst>
                                        </p:cTn>
                                        <p:tgtEl>
                                          <p:spTgt spid="133">
                                            <p:txEl>
                                              <p:pRg st="4" end="4"/>
                                            </p:txEl>
                                          </p:spTgt>
                                        </p:tgtEl>
                                        <p:attrNameLst>
                                          <p:attrName>style.visibility</p:attrName>
                                        </p:attrNameLst>
                                      </p:cBhvr>
                                      <p:to>
                                        <p:strVal val="visible"/>
                                      </p:to>
                                    </p:set>
                                    <p:anim calcmode="lin" valueType="num">
                                      <p:cBhvr additive="repl">
                                        <p:cTn id="136" dur="500"/>
                                        <p:tgtEl>
                                          <p:spTgt spid="133">
                                            <p:txEl>
                                              <p:pRg st="4" end="4"/>
                                            </p:txEl>
                                          </p:spTgt>
                                        </p:tgtEl>
                                        <p:attrNameLst>
                                          <p:attrName>ppt_y</p:attrName>
                                        </p:attrNameLst>
                                      </p:cBhvr>
                                      <p:tavLst>
                                        <p:tav tm="0">
                                          <p:val>
                                            <p:strVal val="#ppt_y+1"/>
                                          </p:val>
                                        </p:tav>
                                        <p:tav tm="100000">
                                          <p:val>
                                            <p:strVal val="#ppt_y"/>
                                          </p:val>
                                        </p:tav>
                                      </p:tavLst>
                                    </p:anim>
                                  </p:childTnLst>
                                </p:cTn>
                              </p:par>
                            </p:childTnLst>
                          </p:cTn>
                        </p:par>
                        <p:par>
                          <p:cTn id="137" fill="hold">
                            <p:stCondLst>
                              <p:cond delay="3000"/>
                            </p:stCondLst>
                            <p:childTnLst>
                              <p:par>
                                <p:cTn id="138" nodeType="afterEffect" fill="hold" presetClass="entr" presetID="2" presetSubtype="4">
                                  <p:stCondLst>
                                    <p:cond delay="0"/>
                                  </p:stCondLst>
                                  <p:childTnLst>
                                    <p:set>
                                      <p:cBhvr>
                                        <p:cTn id="139" dur="1" fill="hold">
                                          <p:stCondLst>
                                            <p:cond delay="0"/>
                                          </p:stCondLst>
                                        </p:cTn>
                                        <p:tgtEl>
                                          <p:spTgt spid="133">
                                            <p:txEl>
                                              <p:pRg st="5" end="5"/>
                                            </p:txEl>
                                          </p:spTgt>
                                        </p:tgtEl>
                                        <p:attrNameLst>
                                          <p:attrName>style.visibility</p:attrName>
                                        </p:attrNameLst>
                                      </p:cBhvr>
                                      <p:to>
                                        <p:strVal val="visible"/>
                                      </p:to>
                                    </p:set>
                                    <p:anim calcmode="lin" valueType="num">
                                      <p:cBhvr additive="repl">
                                        <p:cTn id="140" dur="500"/>
                                        <p:tgtEl>
                                          <p:spTgt spid="133">
                                            <p:txEl>
                                              <p:pRg st="5" end="5"/>
                                            </p:txEl>
                                          </p:spTgt>
                                        </p:tgtEl>
                                        <p:attrNameLst>
                                          <p:attrName>ppt_y</p:attrName>
                                        </p:attrNameLst>
                                      </p:cBhvr>
                                      <p:tavLst>
                                        <p:tav tm="0">
                                          <p:val>
                                            <p:strVal val="#ppt_y+1"/>
                                          </p:val>
                                        </p:tav>
                                        <p:tav tm="100000">
                                          <p:val>
                                            <p:strVal val="#ppt_y"/>
                                          </p:val>
                                        </p:tav>
                                      </p:tavLst>
                                    </p:anim>
                                  </p:childTnLst>
                                </p:cTn>
                              </p:par>
                            </p:childTnLst>
                          </p:cTn>
                        </p:par>
                        <p:par>
                          <p:cTn id="141" fill="hold">
                            <p:stCondLst>
                              <p:cond delay="3500"/>
                            </p:stCondLst>
                            <p:childTnLst>
                              <p:par>
                                <p:cTn id="142" nodeType="afterEffect" fill="hold" presetClass="entr" presetID="2" presetSubtype="4">
                                  <p:stCondLst>
                                    <p:cond delay="0"/>
                                  </p:stCondLst>
                                  <p:childTnLst>
                                    <p:set>
                                      <p:cBhvr>
                                        <p:cTn id="143" dur="1" fill="hold">
                                          <p:stCondLst>
                                            <p:cond delay="0"/>
                                          </p:stCondLst>
                                        </p:cTn>
                                        <p:tgtEl>
                                          <p:spTgt spid="133">
                                            <p:txEl>
                                              <p:pRg st="6" end="6"/>
                                            </p:txEl>
                                          </p:spTgt>
                                        </p:tgtEl>
                                        <p:attrNameLst>
                                          <p:attrName>style.visibility</p:attrName>
                                        </p:attrNameLst>
                                      </p:cBhvr>
                                      <p:to>
                                        <p:strVal val="visible"/>
                                      </p:to>
                                    </p:set>
                                    <p:anim calcmode="lin" valueType="num">
                                      <p:cBhvr additive="repl">
                                        <p:cTn id="144" dur="500"/>
                                        <p:tgtEl>
                                          <p:spTgt spid="133">
                                            <p:txEl>
                                              <p:pRg st="6" end="6"/>
                                            </p:txEl>
                                          </p:spTgt>
                                        </p:tgtEl>
                                        <p:attrNameLst>
                                          <p:attrName>ppt_y</p:attrName>
                                        </p:attrNameLst>
                                      </p:cBhvr>
                                      <p:tavLst>
                                        <p:tav tm="0">
                                          <p:val>
                                            <p:strVal val="#ppt_y+1"/>
                                          </p:val>
                                        </p:tav>
                                        <p:tav tm="100000">
                                          <p:val>
                                            <p:strVal val="#ppt_y"/>
                                          </p:val>
                                        </p:tav>
                                      </p:tavLst>
                                    </p:anim>
                                  </p:childTnLst>
                                </p:cTn>
                              </p:par>
                            </p:childTnLst>
                          </p:cTn>
                        </p:par>
                        <p:par>
                          <p:cTn id="145" fill="hold">
                            <p:stCondLst>
                              <p:cond delay="4000"/>
                            </p:stCondLst>
                            <p:childTnLst>
                              <p:par>
                                <p:cTn id="146" nodeType="afterEffect" fill="hold" presetClass="entr" presetID="2" presetSubtype="4">
                                  <p:stCondLst>
                                    <p:cond delay="0"/>
                                  </p:stCondLst>
                                  <p:childTnLst>
                                    <p:set>
                                      <p:cBhvr>
                                        <p:cTn id="147" dur="1" fill="hold">
                                          <p:stCondLst>
                                            <p:cond delay="0"/>
                                          </p:stCondLst>
                                        </p:cTn>
                                        <p:tgtEl>
                                          <p:spTgt spid="134"/>
                                        </p:tgtEl>
                                        <p:attrNameLst>
                                          <p:attrName>style.visibility</p:attrName>
                                        </p:attrNameLst>
                                      </p:cBhvr>
                                      <p:to>
                                        <p:strVal val="visible"/>
                                      </p:to>
                                    </p:set>
                                    <p:anim calcmode="lin" valueType="num">
                                      <p:cBhvr additive="repl">
                                        <p:cTn id="148" dur="500"/>
                                        <p:tgtEl>
                                          <p:spTgt spid="134"/>
                                        </p:tgtEl>
                                        <p:attrNameLst>
                                          <p:attrName>ppt_y</p:attrName>
                                        </p:attrNameLst>
                                      </p:cBhvr>
                                      <p:tavLst>
                                        <p:tav tm="0">
                                          <p:val>
                                            <p:strVal val="#ppt_y+1"/>
                                          </p:val>
                                        </p:tav>
                                        <p:tav tm="100000">
                                          <p:val>
                                            <p:strVal val="#ppt_y"/>
                                          </p:val>
                                        </p:tav>
                                      </p:tavLst>
                                    </p:anim>
                                  </p:childTnLst>
                                </p:cTn>
                              </p:par>
                            </p:childTnLst>
                          </p:cTn>
                        </p:par>
                        <p:par>
                          <p:cTn id="149" fill="hold">
                            <p:stCondLst>
                              <p:cond delay="4500"/>
                            </p:stCondLst>
                            <p:childTnLst>
                              <p:par>
                                <p:cTn id="150" nodeType="afterEffect" fill="hold" presetClass="entr" presetID="2" presetSubtype="4">
                                  <p:stCondLst>
                                    <p:cond delay="0"/>
                                  </p:stCondLst>
                                  <p:childTnLst>
                                    <p:set>
                                      <p:cBhvr>
                                        <p:cTn id="151" dur="1" fill="hold">
                                          <p:stCondLst>
                                            <p:cond delay="0"/>
                                          </p:stCondLst>
                                        </p:cTn>
                                        <p:tgtEl>
                                          <p:spTgt spid="135"/>
                                        </p:tgtEl>
                                        <p:attrNameLst>
                                          <p:attrName>style.visibility</p:attrName>
                                        </p:attrNameLst>
                                      </p:cBhvr>
                                      <p:to>
                                        <p:strVal val="visible"/>
                                      </p:to>
                                    </p:set>
                                    <p:anim calcmode="lin" valueType="num">
                                      <p:cBhvr additive="repl">
                                        <p:cTn id="152" dur="500"/>
                                        <p:tgtEl>
                                          <p:spTgt spid="135"/>
                                        </p:tgtEl>
                                        <p:attrNameLst>
                                          <p:attrName>ppt_y</p:attrName>
                                        </p:attrNameLst>
                                      </p:cBhvr>
                                      <p:tavLst>
                                        <p:tav tm="0">
                                          <p:val>
                                            <p:strVal val="#ppt_y+1"/>
                                          </p:val>
                                        </p:tav>
                                        <p:tav tm="100000">
                                          <p:val>
                                            <p:strVal val="#ppt_y"/>
                                          </p:val>
                                        </p:tav>
                                      </p:tavLst>
                                    </p:anim>
                                  </p:childTnLst>
                                </p:cTn>
                              </p:par>
                            </p:childTnLst>
                          </p:cTn>
                        </p:par>
                        <p:par>
                          <p:cTn id="153" fill="hold">
                            <p:stCondLst>
                              <p:cond delay="5000"/>
                            </p:stCondLst>
                            <p:childTnLst>
                              <p:par>
                                <p:cTn id="154" nodeType="afterEffect" fill="hold" presetClass="entr" presetID="2" presetSubtype="4">
                                  <p:stCondLst>
                                    <p:cond delay="0"/>
                                  </p:stCondLst>
                                  <p:childTnLst>
                                    <p:set>
                                      <p:cBhvr>
                                        <p:cTn id="155" dur="1" fill="hold">
                                          <p:stCondLst>
                                            <p:cond delay="0"/>
                                          </p:stCondLst>
                                        </p:cTn>
                                        <p:tgtEl>
                                          <p:spTgt spid="136"/>
                                        </p:tgtEl>
                                        <p:attrNameLst>
                                          <p:attrName>style.visibility</p:attrName>
                                        </p:attrNameLst>
                                      </p:cBhvr>
                                      <p:to>
                                        <p:strVal val="visible"/>
                                      </p:to>
                                    </p:set>
                                    <p:anim calcmode="lin" valueType="num">
                                      <p:cBhvr additive="repl">
                                        <p:cTn id="156" dur="500"/>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5240" cy="1325160"/>
          </a:xfrm>
          <a:prstGeom prst="rect">
            <a:avLst/>
          </a:prstGeom>
          <a:noFill/>
          <a:ln w="0">
            <a:noFill/>
          </a:ln>
        </p:spPr>
        <p:txBody>
          <a:bodyPr anchor="ctr">
            <a:normAutofit/>
          </a:bodyPr>
          <a:p>
            <a:pPr>
              <a:lnSpc>
                <a:spcPct val="90000"/>
              </a:lnSpc>
              <a:buNone/>
              <a:tabLst>
                <a:tab algn="l" pos="0"/>
              </a:tabLst>
            </a:pPr>
            <a:r>
              <a:rPr b="0" lang="en-MK" sz="4000" spc="-1" strike="noStrike">
                <a:solidFill>
                  <a:srgbClr val="f2f2f2"/>
                </a:solidFill>
                <a:latin typeface="Helvetica Neue"/>
                <a:ea typeface="Helvetica Neue"/>
              </a:rPr>
              <a:t>Testing the program</a:t>
            </a:r>
            <a:endParaRPr b="0" lang="en-US" sz="4000" spc="-1" strike="noStrike">
              <a:solidFill>
                <a:srgbClr val="000000"/>
              </a:solidFill>
              <a:latin typeface="Arial"/>
            </a:endParaRPr>
          </a:p>
        </p:txBody>
      </p:sp>
      <p:sp>
        <p:nvSpPr>
          <p:cNvPr id="141" name="PlaceHolder 2"/>
          <p:cNvSpPr>
            <a:spLocks noGrp="1"/>
          </p:cNvSpPr>
          <p:nvPr>
            <p:ph/>
          </p:nvPr>
        </p:nvSpPr>
        <p:spPr>
          <a:xfrm>
            <a:off x="838080" y="1825560"/>
            <a:ext cx="10515240" cy="4350960"/>
          </a:xfrm>
          <a:prstGeom prst="rect">
            <a:avLst/>
          </a:prstGeom>
          <a:noFill/>
          <a:ln w="0">
            <a:noFill/>
          </a:ln>
        </p:spPr>
        <p:txBody>
          <a:bodyPr anchor="t">
            <a:normAutofit/>
          </a:bodyPr>
          <a:p>
            <a:pPr marL="457200" indent="-343080">
              <a:lnSpc>
                <a:spcPct val="90000"/>
              </a:lnSpc>
              <a:buClr>
                <a:srgbClr val="f2f2f2"/>
              </a:buClr>
              <a:buFont typeface="Arial"/>
              <a:buChar char="-"/>
            </a:pPr>
            <a:r>
              <a:rPr b="0" lang="en-MK" sz="2800" spc="-1" strike="noStrike">
                <a:solidFill>
                  <a:srgbClr val="f2f2f2"/>
                </a:solidFill>
                <a:latin typeface="Calibri"/>
                <a:ea typeface="Calibri"/>
              </a:rPr>
              <a:t>Now we will review the code and play a demo</a:t>
            </a:r>
            <a:endParaRPr b="0" lang="en-US" sz="2800" spc="-1" strike="noStrike">
              <a:solidFill>
                <a:srgbClr val="000000"/>
              </a:solidFill>
              <a:latin typeface="Arial"/>
            </a:endParaRPr>
          </a:p>
        </p:txBody>
      </p:sp>
      <p:sp>
        <p:nvSpPr>
          <p:cNvPr id="142" name="Google Shape;176;p21"/>
          <p:cNvSpPr/>
          <p:nvPr/>
        </p:nvSpPr>
        <p:spPr>
          <a:xfrm>
            <a:off x="0" y="1432440"/>
            <a:ext cx="559260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2023-10-08T21:53:29Z</dcterms:modified>
  <cp:revision>1</cp:revision>
  <dc:subject/>
  <dc:title/>
</cp:coreProperties>
</file>